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sldIdLst>
    <p:sldId id="256" r:id="rId5"/>
    <p:sldId id="257" r:id="rId6"/>
    <p:sldId id="291" r:id="rId7"/>
    <p:sldId id="288" r:id="rId8"/>
    <p:sldId id="290" r:id="rId9"/>
    <p:sldId id="262" r:id="rId10"/>
    <p:sldId id="263" r:id="rId11"/>
    <p:sldId id="287" r:id="rId12"/>
    <p:sldId id="259" r:id="rId13"/>
    <p:sldId id="260" r:id="rId14"/>
    <p:sldId id="261" r:id="rId15"/>
    <p:sldId id="264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2" r:id="rId32"/>
    <p:sldId id="283" r:id="rId33"/>
    <p:sldId id="284" r:id="rId34"/>
    <p:sldId id="285" r:id="rId35"/>
    <p:sldId id="286" r:id="rId36"/>
    <p:sldId id="292" r:id="rId37"/>
    <p:sldId id="293" r:id="rId38"/>
    <p:sldId id="294" r:id="rId39"/>
    <p:sldId id="295" r:id="rId40"/>
    <p:sldId id="296" r:id="rId41"/>
    <p:sldId id="289" r:id="rId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E89C"/>
    <a:srgbClr val="FDD65B"/>
    <a:srgbClr val="FFF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21D17-5F9A-4754-8C44-DFCF102C7FAA}" v="616" dt="2023-04-10T19:52:31.454"/>
    <p1510:client id="{5C525773-B8D5-4CF1-9660-90886BE7205F}" v="99" dt="2023-04-10T18:31:33.748"/>
    <p1510:client id="{70E5F49E-188C-45AC-9759-02F47FF639D3}" v="55" dt="2023-04-10T21:09:37.797"/>
    <p1510:client id="{72925B51-23E3-4EB5-A365-5FE78DE0B850}" v="97" vWet="98" dt="2023-04-11T00:37:08.607"/>
    <p1510:client id="{77BFBDC7-61BA-41A8-8957-CF9D848A494C}" v="37" dt="2023-04-10T22:02:39.248"/>
    <p1510:client id="{A40D385C-65A2-4B53-8B0E-3497EB33F6B2}" v="731" dt="2023-04-10T22:34:59.144"/>
    <p1510:client id="{AB696844-88B4-45A1-A997-F89E4F415CC5}" v="9" dt="2023-04-10T18:12:13.341"/>
    <p1510:client id="{E5D74258-C5B9-4FBF-84DE-8D54D3780A96}" v="1664" dt="2023-04-11T11:10:10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Nuñez" userId="S::an262843@fi365.ort.edu.uy::cf9079c1-9f90-4ca5-8106-f0d36c6fc780" providerId="AD" clId="Web-{27321D17-5F9A-4754-8C44-DFCF102C7FAA}"/>
    <pc:docChg chg="addSld delSld modSld sldOrd">
      <pc:chgData name="Anthony Nuñez" userId="S::an262843@fi365.ort.edu.uy::cf9079c1-9f90-4ca5-8106-f0d36c6fc780" providerId="AD" clId="Web-{27321D17-5F9A-4754-8C44-DFCF102C7FAA}" dt="2023-04-10T19:52:31.454" v="576"/>
      <pc:docMkLst>
        <pc:docMk/>
      </pc:docMkLst>
      <pc:sldChg chg="modSp">
        <pc:chgData name="Anthony Nuñez" userId="S::an262843@fi365.ort.edu.uy::cf9079c1-9f90-4ca5-8106-f0d36c6fc780" providerId="AD" clId="Web-{27321D17-5F9A-4754-8C44-DFCF102C7FAA}" dt="2023-04-10T18:47:18.771" v="85" actId="20577"/>
        <pc:sldMkLst>
          <pc:docMk/>
          <pc:sldMk cId="1557920096" sldId="260"/>
        </pc:sldMkLst>
        <pc:spChg chg="mod">
          <ac:chgData name="Anthony Nuñez" userId="S::an262843@fi365.ort.edu.uy::cf9079c1-9f90-4ca5-8106-f0d36c6fc780" providerId="AD" clId="Web-{27321D17-5F9A-4754-8C44-DFCF102C7FAA}" dt="2023-04-10T18:39:53.647" v="34" actId="20577"/>
          <ac:spMkLst>
            <pc:docMk/>
            <pc:sldMk cId="1557920096" sldId="260"/>
            <ac:spMk id="3" creationId="{850AC6A4-8461-FED9-E0FB-DA0BDEB9F0D1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8:47:18.771" v="85" actId="20577"/>
          <ac:spMkLst>
            <pc:docMk/>
            <pc:sldMk cId="1557920096" sldId="260"/>
            <ac:spMk id="6" creationId="{344C8EFE-842F-FACF-1B4D-B6D638D9FEB6}"/>
          </ac:spMkLst>
        </pc:spChg>
      </pc:sldChg>
      <pc:sldChg chg="addSp delSp modSp mod setBg">
        <pc:chgData name="Anthony Nuñez" userId="S::an262843@fi365.ort.edu.uy::cf9079c1-9f90-4ca5-8106-f0d36c6fc780" providerId="AD" clId="Web-{27321D17-5F9A-4754-8C44-DFCF102C7FAA}" dt="2023-04-10T18:47:14.380" v="84" actId="20577"/>
        <pc:sldMkLst>
          <pc:docMk/>
          <pc:sldMk cId="138497162" sldId="264"/>
        </pc:sldMkLst>
        <pc:spChg chg="add mod">
          <ac:chgData name="Anthony Nuñez" userId="S::an262843@fi365.ort.edu.uy::cf9079c1-9f90-4ca5-8106-f0d36c6fc780" providerId="AD" clId="Web-{27321D17-5F9A-4754-8C44-DFCF102C7FAA}" dt="2023-04-10T18:47:14.380" v="84" actId="20577"/>
          <ac:spMkLst>
            <pc:docMk/>
            <pc:sldMk cId="138497162" sldId="264"/>
            <ac:spMk id="6" creationId="{9C5112D0-DDC9-7E76-A97A-BBAABFDFF39B}"/>
          </ac:spMkLst>
        </pc:spChg>
        <pc:picChg chg="add del mod">
          <ac:chgData name="Anthony Nuñez" userId="S::an262843@fi365.ort.edu.uy::cf9079c1-9f90-4ca5-8106-f0d36c6fc780" providerId="AD" clId="Web-{27321D17-5F9A-4754-8C44-DFCF102C7FAA}" dt="2023-04-10T18:46:03.300" v="49"/>
          <ac:picMkLst>
            <pc:docMk/>
            <pc:sldMk cId="138497162" sldId="264"/>
            <ac:picMk id="2" creationId="{5772E689-EC55-F97C-308C-DA974A5DB52B}"/>
          </ac:picMkLst>
        </pc:picChg>
        <pc:picChg chg="add mod">
          <ac:chgData name="Anthony Nuñez" userId="S::an262843@fi365.ort.edu.uy::cf9079c1-9f90-4ca5-8106-f0d36c6fc780" providerId="AD" clId="Web-{27321D17-5F9A-4754-8C44-DFCF102C7FAA}" dt="2023-04-10T18:46:47.879" v="57" actId="1076"/>
          <ac:picMkLst>
            <pc:docMk/>
            <pc:sldMk cId="138497162" sldId="264"/>
            <ac:picMk id="3" creationId="{AF42B8DC-B6DB-5770-CF21-198282CDEC28}"/>
          </ac:picMkLst>
        </pc:picChg>
        <pc:picChg chg="del mod">
          <ac:chgData name="Anthony Nuñez" userId="S::an262843@fi365.ort.edu.uy::cf9079c1-9f90-4ca5-8106-f0d36c6fc780" providerId="AD" clId="Web-{27321D17-5F9A-4754-8C44-DFCF102C7FAA}" dt="2023-04-10T18:40:08.007" v="37"/>
          <ac:picMkLst>
            <pc:docMk/>
            <pc:sldMk cId="138497162" sldId="264"/>
            <ac:picMk id="4" creationId="{DBB540BA-739E-E51A-403B-8EC1B780A237}"/>
          </ac:picMkLst>
        </pc:picChg>
      </pc:sldChg>
      <pc:sldChg chg="addSp delSp modSp new">
        <pc:chgData name="Anthony Nuñez" userId="S::an262843@fi365.ort.edu.uy::cf9079c1-9f90-4ca5-8106-f0d36c6fc780" providerId="AD" clId="Web-{27321D17-5F9A-4754-8C44-DFCF102C7FAA}" dt="2023-04-10T19:21:44.591" v="359"/>
        <pc:sldMkLst>
          <pc:docMk/>
          <pc:sldMk cId="2666889653" sldId="266"/>
        </pc:sldMkLst>
        <pc:spChg chg="del">
          <ac:chgData name="Anthony Nuñez" userId="S::an262843@fi365.ort.edu.uy::cf9079c1-9f90-4ca5-8106-f0d36c6fc780" providerId="AD" clId="Web-{27321D17-5F9A-4754-8C44-DFCF102C7FAA}" dt="2023-04-10T18:48:24.273" v="88"/>
          <ac:spMkLst>
            <pc:docMk/>
            <pc:sldMk cId="2666889653" sldId="266"/>
            <ac:spMk id="2" creationId="{DEAE7319-7B3B-E3F2-7094-3797072687FF}"/>
          </ac:spMkLst>
        </pc:spChg>
        <pc:spChg chg="del">
          <ac:chgData name="Anthony Nuñez" userId="S::an262843@fi365.ort.edu.uy::cf9079c1-9f90-4ca5-8106-f0d36c6fc780" providerId="AD" clId="Web-{27321D17-5F9A-4754-8C44-DFCF102C7FAA}" dt="2023-04-10T18:48:20.601" v="87"/>
          <ac:spMkLst>
            <pc:docMk/>
            <pc:sldMk cId="2666889653" sldId="266"/>
            <ac:spMk id="3" creationId="{DBF6592A-C94B-CD87-F76B-2A44E090D379}"/>
          </ac:spMkLst>
        </pc:spChg>
        <pc:spChg chg="add del mod">
          <ac:chgData name="Anthony Nuñez" userId="S::an262843@fi365.ort.edu.uy::cf9079c1-9f90-4ca5-8106-f0d36c6fc780" providerId="AD" clId="Web-{27321D17-5F9A-4754-8C44-DFCF102C7FAA}" dt="2023-04-10T19:21:44.591" v="359"/>
          <ac:spMkLst>
            <pc:docMk/>
            <pc:sldMk cId="2666889653" sldId="266"/>
            <ac:spMk id="6" creationId="{931B8F0D-6FCA-611B-C3AB-17F18AAB41AB}"/>
          </ac:spMkLst>
        </pc:spChg>
        <pc:spChg chg="add mod">
          <ac:chgData name="Anthony Nuñez" userId="S::an262843@fi365.ort.edu.uy::cf9079c1-9f90-4ca5-8106-f0d36c6fc780" providerId="AD" clId="Web-{27321D17-5F9A-4754-8C44-DFCF102C7FAA}" dt="2023-04-10T18:51:21.028" v="99" actId="1076"/>
          <ac:spMkLst>
            <pc:docMk/>
            <pc:sldMk cId="2666889653" sldId="266"/>
            <ac:spMk id="8" creationId="{2F731ECF-1D1A-2141-063D-2941A8164AFF}"/>
          </ac:spMkLst>
        </pc:spChg>
        <pc:picChg chg="add mod">
          <ac:chgData name="Anthony Nuñez" userId="S::an262843@fi365.ort.edu.uy::cf9079c1-9f90-4ca5-8106-f0d36c6fc780" providerId="AD" clId="Web-{27321D17-5F9A-4754-8C44-DFCF102C7FAA}" dt="2023-04-10T18:50:41.433" v="93" actId="1076"/>
          <ac:picMkLst>
            <pc:docMk/>
            <pc:sldMk cId="2666889653" sldId="266"/>
            <ac:picMk id="4" creationId="{37D8C689-1AAE-AE5A-6997-21DF47BA7CF4}"/>
          </ac:picMkLst>
        </pc:picChg>
      </pc:sldChg>
      <pc:sldChg chg="addSp delSp modSp new">
        <pc:chgData name="Anthony Nuñez" userId="S::an262843@fi365.ort.edu.uy::cf9079c1-9f90-4ca5-8106-f0d36c6fc780" providerId="AD" clId="Web-{27321D17-5F9A-4754-8C44-DFCF102C7FAA}" dt="2023-04-10T19:23:14.566" v="376"/>
        <pc:sldMkLst>
          <pc:docMk/>
          <pc:sldMk cId="3828948200" sldId="267"/>
        </pc:sldMkLst>
        <pc:spChg chg="del">
          <ac:chgData name="Anthony Nuñez" userId="S::an262843@fi365.ort.edu.uy::cf9079c1-9f90-4ca5-8106-f0d36c6fc780" providerId="AD" clId="Web-{27321D17-5F9A-4754-8C44-DFCF102C7FAA}" dt="2023-04-10T18:51:48.764" v="102"/>
          <ac:spMkLst>
            <pc:docMk/>
            <pc:sldMk cId="3828948200" sldId="267"/>
            <ac:spMk id="2" creationId="{AB37F8DD-106F-715D-71B4-BED4919EA2CC}"/>
          </ac:spMkLst>
        </pc:spChg>
        <pc:spChg chg="del">
          <ac:chgData name="Anthony Nuñez" userId="S::an262843@fi365.ort.edu.uy::cf9079c1-9f90-4ca5-8106-f0d36c6fc780" providerId="AD" clId="Web-{27321D17-5F9A-4754-8C44-DFCF102C7FAA}" dt="2023-04-10T18:51:47.138" v="101"/>
          <ac:spMkLst>
            <pc:docMk/>
            <pc:sldMk cId="3828948200" sldId="267"/>
            <ac:spMk id="3" creationId="{D0AC6079-3D54-F257-3BCD-12A3F9AC29F7}"/>
          </ac:spMkLst>
        </pc:spChg>
        <pc:spChg chg="add mod">
          <ac:chgData name="Anthony Nuñez" userId="S::an262843@fi365.ort.edu.uy::cf9079c1-9f90-4ca5-8106-f0d36c6fc780" providerId="AD" clId="Web-{27321D17-5F9A-4754-8C44-DFCF102C7FAA}" dt="2023-04-10T19:23:12.316" v="375" actId="14100"/>
          <ac:spMkLst>
            <pc:docMk/>
            <pc:sldMk cId="3828948200" sldId="267"/>
            <ac:spMk id="5" creationId="{EE874383-7B55-A27D-3923-26CF0ED89BD8}"/>
          </ac:spMkLst>
        </pc:spChg>
        <pc:picChg chg="add del mod">
          <ac:chgData name="Anthony Nuñez" userId="S::an262843@fi365.ort.edu.uy::cf9079c1-9f90-4ca5-8106-f0d36c6fc780" providerId="AD" clId="Web-{27321D17-5F9A-4754-8C44-DFCF102C7FAA}" dt="2023-04-10T19:23:14.566" v="376"/>
          <ac:picMkLst>
            <pc:docMk/>
            <pc:sldMk cId="3828948200" sldId="267"/>
            <ac:picMk id="6" creationId="{FD375F4F-722D-693E-3F6E-D033EF116144}"/>
          </ac:picMkLst>
        </pc:picChg>
      </pc:sldChg>
      <pc:sldChg chg="modSp new">
        <pc:chgData name="Anthony Nuñez" userId="S::an262843@fi365.ort.edu.uy::cf9079c1-9f90-4ca5-8106-f0d36c6fc780" providerId="AD" clId="Web-{27321D17-5F9A-4754-8C44-DFCF102C7FAA}" dt="2023-04-10T18:56:00.131" v="137" actId="1076"/>
        <pc:sldMkLst>
          <pc:docMk/>
          <pc:sldMk cId="839629224" sldId="268"/>
        </pc:sldMkLst>
        <pc:spChg chg="mod">
          <ac:chgData name="Anthony Nuñez" userId="S::an262843@fi365.ort.edu.uy::cf9079c1-9f90-4ca5-8106-f0d36c6fc780" providerId="AD" clId="Web-{27321D17-5F9A-4754-8C44-DFCF102C7FAA}" dt="2023-04-10T18:56:00.131" v="137" actId="1076"/>
          <ac:spMkLst>
            <pc:docMk/>
            <pc:sldMk cId="839629224" sldId="268"/>
            <ac:spMk id="2" creationId="{3FBDF1FA-89B5-F1ED-BC58-FE39A2293508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8:55:57.849" v="136" actId="1076"/>
          <ac:spMkLst>
            <pc:docMk/>
            <pc:sldMk cId="839629224" sldId="268"/>
            <ac:spMk id="3" creationId="{BE7E0891-C699-BAAD-4F5C-279FF9E5D9F0}"/>
          </ac:spMkLst>
        </pc:spChg>
      </pc:sldChg>
      <pc:sldChg chg="addSp delSp modSp new">
        <pc:chgData name="Anthony Nuñez" userId="S::an262843@fi365.ort.edu.uy::cf9079c1-9f90-4ca5-8106-f0d36c6fc780" providerId="AD" clId="Web-{27321D17-5F9A-4754-8C44-DFCF102C7FAA}" dt="2023-04-10T19:10:09.626" v="232" actId="20577"/>
        <pc:sldMkLst>
          <pc:docMk/>
          <pc:sldMk cId="990621639" sldId="269"/>
        </pc:sldMkLst>
        <pc:spChg chg="mod">
          <ac:chgData name="Anthony Nuñez" userId="S::an262843@fi365.ort.edu.uy::cf9079c1-9f90-4ca5-8106-f0d36c6fc780" providerId="AD" clId="Web-{27321D17-5F9A-4754-8C44-DFCF102C7FAA}" dt="2023-04-10T19:10:09.626" v="232" actId="20577"/>
          <ac:spMkLst>
            <pc:docMk/>
            <pc:sldMk cId="990621639" sldId="269"/>
            <ac:spMk id="2" creationId="{6D8E2A5C-FBE9-2DBC-6DF1-5E99C14AA2DB}"/>
          </ac:spMkLst>
        </pc:spChg>
        <pc:spChg chg="del mod">
          <ac:chgData name="Anthony Nuñez" userId="S::an262843@fi365.ort.edu.uy::cf9079c1-9f90-4ca5-8106-f0d36c6fc780" providerId="AD" clId="Web-{27321D17-5F9A-4754-8C44-DFCF102C7FAA}" dt="2023-04-10T18:56:35.069" v="145"/>
          <ac:spMkLst>
            <pc:docMk/>
            <pc:sldMk cId="990621639" sldId="269"/>
            <ac:spMk id="3" creationId="{C8695D61-0016-A442-2D1C-D5BB0E130243}"/>
          </ac:spMkLst>
        </pc:spChg>
        <pc:picChg chg="add mod">
          <ac:chgData name="Anthony Nuñez" userId="S::an262843@fi365.ort.edu.uy::cf9079c1-9f90-4ca5-8106-f0d36c6fc780" providerId="AD" clId="Web-{27321D17-5F9A-4754-8C44-DFCF102C7FAA}" dt="2023-04-10T18:56:51.539" v="151" actId="1076"/>
          <ac:picMkLst>
            <pc:docMk/>
            <pc:sldMk cId="990621639" sldId="269"/>
            <ac:picMk id="4" creationId="{B7447790-637D-8E2C-96A4-F544C7350C4C}"/>
          </ac:picMkLst>
        </pc:picChg>
      </pc:sldChg>
      <pc:sldChg chg="addSp delSp modSp new">
        <pc:chgData name="Anthony Nuñez" userId="S::an262843@fi365.ort.edu.uy::cf9079c1-9f90-4ca5-8106-f0d36c6fc780" providerId="AD" clId="Web-{27321D17-5F9A-4754-8C44-DFCF102C7FAA}" dt="2023-04-10T19:10:39.314" v="234" actId="20577"/>
        <pc:sldMkLst>
          <pc:docMk/>
          <pc:sldMk cId="1670122733" sldId="270"/>
        </pc:sldMkLst>
        <pc:spChg chg="del">
          <ac:chgData name="Anthony Nuñez" userId="S::an262843@fi365.ort.edu.uy::cf9079c1-9f90-4ca5-8106-f0d36c6fc780" providerId="AD" clId="Web-{27321D17-5F9A-4754-8C44-DFCF102C7FAA}" dt="2023-04-10T19:04:24.740" v="193"/>
          <ac:spMkLst>
            <pc:docMk/>
            <pc:sldMk cId="1670122733" sldId="270"/>
            <ac:spMk id="2" creationId="{EA225647-A197-9F8C-789B-341944FFFEA1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9:10:39.314" v="234" actId="20577"/>
          <ac:spMkLst>
            <pc:docMk/>
            <pc:sldMk cId="1670122733" sldId="270"/>
            <ac:spMk id="3" creationId="{09C73D19-3512-5B9E-402A-45C8FADAD181}"/>
          </ac:spMkLst>
        </pc:spChg>
        <pc:picChg chg="add mod">
          <ac:chgData name="Anthony Nuñez" userId="S::an262843@fi365.ort.edu.uy::cf9079c1-9f90-4ca5-8106-f0d36c6fc780" providerId="AD" clId="Web-{27321D17-5F9A-4754-8C44-DFCF102C7FAA}" dt="2023-04-10T19:09:19.015" v="197" actId="1076"/>
          <ac:picMkLst>
            <pc:docMk/>
            <pc:sldMk cId="1670122733" sldId="270"/>
            <ac:picMk id="4" creationId="{EB0D7654-3A94-4A46-8782-163ADCA4A6C7}"/>
          </ac:picMkLst>
        </pc:picChg>
      </pc:sldChg>
      <pc:sldChg chg="modSp new">
        <pc:chgData name="Anthony Nuñez" userId="S::an262843@fi365.ort.edu.uy::cf9079c1-9f90-4ca5-8106-f0d36c6fc780" providerId="AD" clId="Web-{27321D17-5F9A-4754-8C44-DFCF102C7FAA}" dt="2023-04-10T19:11:24.847" v="246" actId="14100"/>
        <pc:sldMkLst>
          <pc:docMk/>
          <pc:sldMk cId="113882674" sldId="271"/>
        </pc:sldMkLst>
        <pc:spChg chg="mod">
          <ac:chgData name="Anthony Nuñez" userId="S::an262843@fi365.ort.edu.uy::cf9079c1-9f90-4ca5-8106-f0d36c6fc780" providerId="AD" clId="Web-{27321D17-5F9A-4754-8C44-DFCF102C7FAA}" dt="2023-04-10T19:11:14.300" v="241" actId="20577"/>
          <ac:spMkLst>
            <pc:docMk/>
            <pc:sldMk cId="113882674" sldId="271"/>
            <ac:spMk id="2" creationId="{B70CFA33-8909-F9A3-2B66-28AD7A763167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9:11:24.847" v="246" actId="14100"/>
          <ac:spMkLst>
            <pc:docMk/>
            <pc:sldMk cId="113882674" sldId="271"/>
            <ac:spMk id="3" creationId="{0E2ACB22-700A-5F13-CA36-F818013B00E8}"/>
          </ac:spMkLst>
        </pc:spChg>
      </pc:sldChg>
      <pc:sldChg chg="addSp delSp modSp new">
        <pc:chgData name="Anthony Nuñez" userId="S::an262843@fi365.ort.edu.uy::cf9079c1-9f90-4ca5-8106-f0d36c6fc780" providerId="AD" clId="Web-{27321D17-5F9A-4754-8C44-DFCF102C7FAA}" dt="2023-04-10T19:12:38.084" v="264" actId="1076"/>
        <pc:sldMkLst>
          <pc:docMk/>
          <pc:sldMk cId="357383191" sldId="272"/>
        </pc:sldMkLst>
        <pc:spChg chg="mod">
          <ac:chgData name="Anthony Nuñez" userId="S::an262843@fi365.ort.edu.uy::cf9079c1-9f90-4ca5-8106-f0d36c6fc780" providerId="AD" clId="Web-{27321D17-5F9A-4754-8C44-DFCF102C7FAA}" dt="2023-04-10T19:12:38.084" v="264" actId="1076"/>
          <ac:spMkLst>
            <pc:docMk/>
            <pc:sldMk cId="357383191" sldId="272"/>
            <ac:spMk id="2" creationId="{46C01BDB-FF7D-BD6B-AC6A-7D3275688F2B}"/>
          </ac:spMkLst>
        </pc:spChg>
        <pc:spChg chg="del">
          <ac:chgData name="Anthony Nuñez" userId="S::an262843@fi365.ort.edu.uy::cf9079c1-9f90-4ca5-8106-f0d36c6fc780" providerId="AD" clId="Web-{27321D17-5F9A-4754-8C44-DFCF102C7FAA}" dt="2023-04-10T19:12:20.365" v="259"/>
          <ac:spMkLst>
            <pc:docMk/>
            <pc:sldMk cId="357383191" sldId="272"/>
            <ac:spMk id="3" creationId="{55E900F0-900D-6142-4A7C-8D4671E1E952}"/>
          </ac:spMkLst>
        </pc:spChg>
        <pc:picChg chg="add mod">
          <ac:chgData name="Anthony Nuñez" userId="S::an262843@fi365.ort.edu.uy::cf9079c1-9f90-4ca5-8106-f0d36c6fc780" providerId="AD" clId="Web-{27321D17-5F9A-4754-8C44-DFCF102C7FAA}" dt="2023-04-10T19:12:34.037" v="263" actId="1076"/>
          <ac:picMkLst>
            <pc:docMk/>
            <pc:sldMk cId="357383191" sldId="272"/>
            <ac:picMk id="4" creationId="{A2A50EF7-027F-526C-94C7-5733055456E9}"/>
          </ac:picMkLst>
        </pc:picChg>
      </pc:sldChg>
      <pc:sldChg chg="modSp new ord">
        <pc:chgData name="Anthony Nuñez" userId="S::an262843@fi365.ort.edu.uy::cf9079c1-9f90-4ca5-8106-f0d36c6fc780" providerId="AD" clId="Web-{27321D17-5F9A-4754-8C44-DFCF102C7FAA}" dt="2023-04-10T19:14:05.087" v="313" actId="20577"/>
        <pc:sldMkLst>
          <pc:docMk/>
          <pc:sldMk cId="1550408402" sldId="273"/>
        </pc:sldMkLst>
        <pc:spChg chg="mod">
          <ac:chgData name="Anthony Nuñez" userId="S::an262843@fi365.ort.edu.uy::cf9079c1-9f90-4ca5-8106-f0d36c6fc780" providerId="AD" clId="Web-{27321D17-5F9A-4754-8C44-DFCF102C7FAA}" dt="2023-04-10T19:14:05.087" v="313" actId="20577"/>
          <ac:spMkLst>
            <pc:docMk/>
            <pc:sldMk cId="1550408402" sldId="273"/>
            <ac:spMk id="2" creationId="{008E1669-8584-6BAF-0310-F4602AFC3F73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9:13:39.273" v="309" actId="20577"/>
          <ac:spMkLst>
            <pc:docMk/>
            <pc:sldMk cId="1550408402" sldId="273"/>
            <ac:spMk id="3" creationId="{516577D1-8766-371C-897B-2267DE8F7EEF}"/>
          </ac:spMkLst>
        </pc:spChg>
      </pc:sldChg>
      <pc:sldChg chg="modSp new">
        <pc:chgData name="Anthony Nuñez" userId="S::an262843@fi365.ort.edu.uy::cf9079c1-9f90-4ca5-8106-f0d36c6fc780" providerId="AD" clId="Web-{27321D17-5F9A-4754-8C44-DFCF102C7FAA}" dt="2023-04-10T19:14:10.680" v="314" actId="20577"/>
        <pc:sldMkLst>
          <pc:docMk/>
          <pc:sldMk cId="3279162155" sldId="274"/>
        </pc:sldMkLst>
        <pc:spChg chg="mod">
          <ac:chgData name="Anthony Nuñez" userId="S::an262843@fi365.ort.edu.uy::cf9079c1-9f90-4ca5-8106-f0d36c6fc780" providerId="AD" clId="Web-{27321D17-5F9A-4754-8C44-DFCF102C7FAA}" dt="2023-04-10T19:14:10.680" v="314" actId="20577"/>
          <ac:spMkLst>
            <pc:docMk/>
            <pc:sldMk cId="3279162155" sldId="274"/>
            <ac:spMk id="2" creationId="{3FAE5034-A873-06A4-E44B-A4529940EF2D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9:13:55.821" v="312" actId="14100"/>
          <ac:spMkLst>
            <pc:docMk/>
            <pc:sldMk cId="3279162155" sldId="274"/>
            <ac:spMk id="3" creationId="{4F2B7558-1740-E6D6-07E4-A960E3E8C320}"/>
          </ac:spMkLst>
        </pc:spChg>
      </pc:sldChg>
      <pc:sldChg chg="addSp delSp modSp new">
        <pc:chgData name="Anthony Nuñez" userId="S::an262843@fi365.ort.edu.uy::cf9079c1-9f90-4ca5-8106-f0d36c6fc780" providerId="AD" clId="Web-{27321D17-5F9A-4754-8C44-DFCF102C7FAA}" dt="2023-04-10T19:21:20.714" v="356" actId="20577"/>
        <pc:sldMkLst>
          <pc:docMk/>
          <pc:sldMk cId="282678994" sldId="275"/>
        </pc:sldMkLst>
        <pc:spChg chg="mod">
          <ac:chgData name="Anthony Nuñez" userId="S::an262843@fi365.ort.edu.uy::cf9079c1-9f90-4ca5-8106-f0d36c6fc780" providerId="AD" clId="Web-{27321D17-5F9A-4754-8C44-DFCF102C7FAA}" dt="2023-04-10T19:16:38.570" v="337" actId="20577"/>
          <ac:spMkLst>
            <pc:docMk/>
            <pc:sldMk cId="282678994" sldId="275"/>
            <ac:spMk id="2" creationId="{68230F21-D148-31CE-1E50-7C7ED2B01360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9:21:20.714" v="356" actId="20577"/>
          <ac:spMkLst>
            <pc:docMk/>
            <pc:sldMk cId="282678994" sldId="275"/>
            <ac:spMk id="3" creationId="{0B914CE6-BB4D-2800-A29C-4910489CBA25}"/>
          </ac:spMkLst>
        </pc:spChg>
        <pc:picChg chg="add del mod">
          <ac:chgData name="Anthony Nuñez" userId="S::an262843@fi365.ort.edu.uy::cf9079c1-9f90-4ca5-8106-f0d36c6fc780" providerId="AD" clId="Web-{27321D17-5F9A-4754-8C44-DFCF102C7FAA}" dt="2023-04-10T19:19:00.236" v="343"/>
          <ac:picMkLst>
            <pc:docMk/>
            <pc:sldMk cId="282678994" sldId="275"/>
            <ac:picMk id="4" creationId="{4607FF81-127D-D298-1255-28766CE1597E}"/>
          </ac:picMkLst>
        </pc:picChg>
      </pc:sldChg>
      <pc:sldChg chg="modSp new del">
        <pc:chgData name="Anthony Nuñez" userId="S::an262843@fi365.ort.edu.uy::cf9079c1-9f90-4ca5-8106-f0d36c6fc780" providerId="AD" clId="Web-{27321D17-5F9A-4754-8C44-DFCF102C7FAA}" dt="2023-04-10T19:16:14.302" v="329"/>
        <pc:sldMkLst>
          <pc:docMk/>
          <pc:sldMk cId="372758361" sldId="275"/>
        </pc:sldMkLst>
        <pc:spChg chg="mod">
          <ac:chgData name="Anthony Nuñez" userId="S::an262843@fi365.ort.edu.uy::cf9079c1-9f90-4ca5-8106-f0d36c6fc780" providerId="AD" clId="Web-{27321D17-5F9A-4754-8C44-DFCF102C7FAA}" dt="2023-04-10T19:15:59.348" v="322" actId="20577"/>
          <ac:spMkLst>
            <pc:docMk/>
            <pc:sldMk cId="372758361" sldId="275"/>
            <ac:spMk id="2" creationId="{06EC1142-0238-4DE3-EDB8-FC3BEEB98C26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9:16:10.255" v="328" actId="20577"/>
          <ac:spMkLst>
            <pc:docMk/>
            <pc:sldMk cId="372758361" sldId="275"/>
            <ac:spMk id="3" creationId="{485ECE1D-10BC-1428-DDEC-69E33B7B1E29}"/>
          </ac:spMkLst>
        </pc:spChg>
      </pc:sldChg>
      <pc:sldChg chg="addSp delSp modSp new">
        <pc:chgData name="Anthony Nuñez" userId="S::an262843@fi365.ort.edu.uy::cf9079c1-9f90-4ca5-8106-f0d36c6fc780" providerId="AD" clId="Web-{27321D17-5F9A-4754-8C44-DFCF102C7FAA}" dt="2023-04-10T19:31:51.664" v="417" actId="20577"/>
        <pc:sldMkLst>
          <pc:docMk/>
          <pc:sldMk cId="1337808635" sldId="276"/>
        </pc:sldMkLst>
        <pc:spChg chg="del">
          <ac:chgData name="Anthony Nuñez" userId="S::an262843@fi365.ort.edu.uy::cf9079c1-9f90-4ca5-8106-f0d36c6fc780" providerId="AD" clId="Web-{27321D17-5F9A-4754-8C44-DFCF102C7FAA}" dt="2023-04-10T19:23:28.817" v="379"/>
          <ac:spMkLst>
            <pc:docMk/>
            <pc:sldMk cId="1337808635" sldId="276"/>
            <ac:spMk id="2" creationId="{B2642AFC-36AA-E644-C216-3FA2B423E405}"/>
          </ac:spMkLst>
        </pc:spChg>
        <pc:spChg chg="del">
          <ac:chgData name="Anthony Nuñez" userId="S::an262843@fi365.ort.edu.uy::cf9079c1-9f90-4ca5-8106-f0d36c6fc780" providerId="AD" clId="Web-{27321D17-5F9A-4754-8C44-DFCF102C7FAA}" dt="2023-04-10T19:23:26.286" v="378"/>
          <ac:spMkLst>
            <pc:docMk/>
            <pc:sldMk cId="1337808635" sldId="276"/>
            <ac:spMk id="3" creationId="{1A2830A8-E30F-4B45-E010-A0CA8C37623B}"/>
          </ac:spMkLst>
        </pc:spChg>
        <pc:spChg chg="add mod">
          <ac:chgData name="Anthony Nuñez" userId="S::an262843@fi365.ort.edu.uy::cf9079c1-9f90-4ca5-8106-f0d36c6fc780" providerId="AD" clId="Web-{27321D17-5F9A-4754-8C44-DFCF102C7FAA}" dt="2023-04-10T19:31:51.664" v="417" actId="20577"/>
          <ac:spMkLst>
            <pc:docMk/>
            <pc:sldMk cId="1337808635" sldId="276"/>
            <ac:spMk id="5" creationId="{2799C940-AC0E-B3F6-2525-FF7EE0FBE312}"/>
          </ac:spMkLst>
        </pc:spChg>
        <pc:picChg chg="add mod">
          <ac:chgData name="Anthony Nuñez" userId="S::an262843@fi365.ort.edu.uy::cf9079c1-9f90-4ca5-8106-f0d36c6fc780" providerId="AD" clId="Web-{27321D17-5F9A-4754-8C44-DFCF102C7FAA}" dt="2023-04-10T19:23:38.646" v="382" actId="1076"/>
          <ac:picMkLst>
            <pc:docMk/>
            <pc:sldMk cId="1337808635" sldId="276"/>
            <ac:picMk id="4" creationId="{B2890E1C-94B8-0E11-08B4-6AD07BAD39BF}"/>
          </ac:picMkLst>
        </pc:picChg>
      </pc:sldChg>
      <pc:sldChg chg="addSp delSp modSp new">
        <pc:chgData name="Anthony Nuñez" userId="S::an262843@fi365.ort.edu.uy::cf9079c1-9f90-4ca5-8106-f0d36c6fc780" providerId="AD" clId="Web-{27321D17-5F9A-4754-8C44-DFCF102C7FAA}" dt="2023-04-10T19:33:12.951" v="432" actId="1076"/>
        <pc:sldMkLst>
          <pc:docMk/>
          <pc:sldMk cId="632003483" sldId="277"/>
        </pc:sldMkLst>
        <pc:spChg chg="mod">
          <ac:chgData name="Anthony Nuñez" userId="S::an262843@fi365.ort.edu.uy::cf9079c1-9f90-4ca5-8106-f0d36c6fc780" providerId="AD" clId="Web-{27321D17-5F9A-4754-8C44-DFCF102C7FAA}" dt="2023-04-10T19:33:12.951" v="432" actId="1076"/>
          <ac:spMkLst>
            <pc:docMk/>
            <pc:sldMk cId="632003483" sldId="277"/>
            <ac:spMk id="2" creationId="{D71E7120-457F-5EA8-D6D2-C65E32DBBAAF}"/>
          </ac:spMkLst>
        </pc:spChg>
        <pc:spChg chg="del">
          <ac:chgData name="Anthony Nuñez" userId="S::an262843@fi365.ort.edu.uy::cf9079c1-9f90-4ca5-8106-f0d36c6fc780" providerId="AD" clId="Web-{27321D17-5F9A-4754-8C44-DFCF102C7FAA}" dt="2023-04-10T19:32:33.652" v="427"/>
          <ac:spMkLst>
            <pc:docMk/>
            <pc:sldMk cId="632003483" sldId="277"/>
            <ac:spMk id="3" creationId="{E55089C2-6270-9D0D-8C07-4FFC1480BCC8}"/>
          </ac:spMkLst>
        </pc:spChg>
        <pc:picChg chg="add mod">
          <ac:chgData name="Anthony Nuñez" userId="S::an262843@fi365.ort.edu.uy::cf9079c1-9f90-4ca5-8106-f0d36c6fc780" providerId="AD" clId="Web-{27321D17-5F9A-4754-8C44-DFCF102C7FAA}" dt="2023-04-10T19:33:10.092" v="431" actId="1076"/>
          <ac:picMkLst>
            <pc:docMk/>
            <pc:sldMk cId="632003483" sldId="277"/>
            <ac:picMk id="4" creationId="{C02615F1-0E33-C56B-4BD2-2F1E3EB3D2A9}"/>
          </ac:picMkLst>
        </pc:picChg>
      </pc:sldChg>
      <pc:sldChg chg="delSp modSp new">
        <pc:chgData name="Anthony Nuñez" userId="S::an262843@fi365.ort.edu.uy::cf9079c1-9f90-4ca5-8106-f0d36c6fc780" providerId="AD" clId="Web-{27321D17-5F9A-4754-8C44-DFCF102C7FAA}" dt="2023-04-10T19:34:10.018" v="449" actId="20577"/>
        <pc:sldMkLst>
          <pc:docMk/>
          <pc:sldMk cId="3976503141" sldId="278"/>
        </pc:sldMkLst>
        <pc:spChg chg="del">
          <ac:chgData name="Anthony Nuñez" userId="S::an262843@fi365.ort.edu.uy::cf9079c1-9f90-4ca5-8106-f0d36c6fc780" providerId="AD" clId="Web-{27321D17-5F9A-4754-8C44-DFCF102C7FAA}" dt="2023-04-10T19:33:44.641" v="444"/>
          <ac:spMkLst>
            <pc:docMk/>
            <pc:sldMk cId="3976503141" sldId="278"/>
            <ac:spMk id="2" creationId="{DAEDDFF7-1371-9A3C-210F-EC71A0F71F6C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9:34:10.018" v="449" actId="20577"/>
          <ac:spMkLst>
            <pc:docMk/>
            <pc:sldMk cId="3976503141" sldId="278"/>
            <ac:spMk id="3" creationId="{A8BA5956-44CA-2858-B254-1A07A3885882}"/>
          </ac:spMkLst>
        </pc:spChg>
      </pc:sldChg>
      <pc:sldChg chg="addSp delSp modSp new">
        <pc:chgData name="Anthony Nuñez" userId="S::an262843@fi365.ort.edu.uy::cf9079c1-9f90-4ca5-8106-f0d36c6fc780" providerId="AD" clId="Web-{27321D17-5F9A-4754-8C44-DFCF102C7FAA}" dt="2023-04-10T19:37:48.127" v="461" actId="1076"/>
        <pc:sldMkLst>
          <pc:docMk/>
          <pc:sldMk cId="4154128282" sldId="279"/>
        </pc:sldMkLst>
        <pc:spChg chg="mod">
          <ac:chgData name="Anthony Nuñez" userId="S::an262843@fi365.ort.edu.uy::cf9079c1-9f90-4ca5-8106-f0d36c6fc780" providerId="AD" clId="Web-{27321D17-5F9A-4754-8C44-DFCF102C7FAA}" dt="2023-04-10T19:35:44.118" v="453" actId="20577"/>
          <ac:spMkLst>
            <pc:docMk/>
            <pc:sldMk cId="4154128282" sldId="279"/>
            <ac:spMk id="2" creationId="{0DB1F137-F9C9-D302-CF34-92F39C4FB292}"/>
          </ac:spMkLst>
        </pc:spChg>
        <pc:spChg chg="del">
          <ac:chgData name="Anthony Nuñez" userId="S::an262843@fi365.ort.edu.uy::cf9079c1-9f90-4ca5-8106-f0d36c6fc780" providerId="AD" clId="Web-{27321D17-5F9A-4754-8C44-DFCF102C7FAA}" dt="2023-04-10T19:37:21.406" v="454"/>
          <ac:spMkLst>
            <pc:docMk/>
            <pc:sldMk cId="4154128282" sldId="279"/>
            <ac:spMk id="3" creationId="{1F78AC2A-5C2E-3BF9-52E8-84EA4B52F8EB}"/>
          </ac:spMkLst>
        </pc:spChg>
        <pc:picChg chg="add del mod">
          <ac:chgData name="Anthony Nuñez" userId="S::an262843@fi365.ort.edu.uy::cf9079c1-9f90-4ca5-8106-f0d36c6fc780" providerId="AD" clId="Web-{27321D17-5F9A-4754-8C44-DFCF102C7FAA}" dt="2023-04-10T19:37:29.266" v="458"/>
          <ac:picMkLst>
            <pc:docMk/>
            <pc:sldMk cId="4154128282" sldId="279"/>
            <ac:picMk id="4" creationId="{57B60E93-9B86-B5D7-BB10-F036E914C326}"/>
          </ac:picMkLst>
        </pc:picChg>
        <pc:picChg chg="add mod">
          <ac:chgData name="Anthony Nuñez" userId="S::an262843@fi365.ort.edu.uy::cf9079c1-9f90-4ca5-8106-f0d36c6fc780" providerId="AD" clId="Web-{27321D17-5F9A-4754-8C44-DFCF102C7FAA}" dt="2023-04-10T19:37:48.127" v="461" actId="1076"/>
          <ac:picMkLst>
            <pc:docMk/>
            <pc:sldMk cId="4154128282" sldId="279"/>
            <ac:picMk id="5" creationId="{FB618116-EDF1-D6BA-E343-C51CF40A189A}"/>
          </ac:picMkLst>
        </pc:picChg>
      </pc:sldChg>
      <pc:sldChg chg="delSp modSp new">
        <pc:chgData name="Anthony Nuñez" userId="S::an262843@fi365.ort.edu.uy::cf9079c1-9f90-4ca5-8106-f0d36c6fc780" providerId="AD" clId="Web-{27321D17-5F9A-4754-8C44-DFCF102C7FAA}" dt="2023-04-10T19:39:45.057" v="482" actId="20577"/>
        <pc:sldMkLst>
          <pc:docMk/>
          <pc:sldMk cId="352055602" sldId="280"/>
        </pc:sldMkLst>
        <pc:spChg chg="del">
          <ac:chgData name="Anthony Nuñez" userId="S::an262843@fi365.ort.edu.uy::cf9079c1-9f90-4ca5-8106-f0d36c6fc780" providerId="AD" clId="Web-{27321D17-5F9A-4754-8C44-DFCF102C7FAA}" dt="2023-04-10T19:39:06.742" v="477"/>
          <ac:spMkLst>
            <pc:docMk/>
            <pc:sldMk cId="352055602" sldId="280"/>
            <ac:spMk id="2" creationId="{F0B99756-C187-0EFD-03BA-AB86651F2AE4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9:39:45.057" v="482" actId="20577"/>
          <ac:spMkLst>
            <pc:docMk/>
            <pc:sldMk cId="352055602" sldId="280"/>
            <ac:spMk id="3" creationId="{58529186-97DF-2207-4508-D8EF5CE61646}"/>
          </ac:spMkLst>
        </pc:spChg>
      </pc:sldChg>
      <pc:sldChg chg="new del">
        <pc:chgData name="Anthony Nuñez" userId="S::an262843@fi365.ort.edu.uy::cf9079c1-9f90-4ca5-8106-f0d36c6fc780" providerId="AD" clId="Web-{27321D17-5F9A-4754-8C44-DFCF102C7FAA}" dt="2023-04-10T19:40:08.215" v="486"/>
        <pc:sldMkLst>
          <pc:docMk/>
          <pc:sldMk cId="2025454992" sldId="281"/>
        </pc:sldMkLst>
      </pc:sldChg>
      <pc:sldChg chg="addSp delSp modSp add ord replId">
        <pc:chgData name="Anthony Nuñez" userId="S::an262843@fi365.ort.edu.uy::cf9079c1-9f90-4ca5-8106-f0d36c6fc780" providerId="AD" clId="Web-{27321D17-5F9A-4754-8C44-DFCF102C7FAA}" dt="2023-04-10T19:40:47.530" v="497" actId="1076"/>
        <pc:sldMkLst>
          <pc:docMk/>
          <pc:sldMk cId="488563163" sldId="282"/>
        </pc:sldMkLst>
        <pc:spChg chg="mod">
          <ac:chgData name="Anthony Nuñez" userId="S::an262843@fi365.ort.edu.uy::cf9079c1-9f90-4ca5-8106-f0d36c6fc780" providerId="AD" clId="Web-{27321D17-5F9A-4754-8C44-DFCF102C7FAA}" dt="2023-04-10T19:40:12.668" v="488" actId="20577"/>
          <ac:spMkLst>
            <pc:docMk/>
            <pc:sldMk cId="488563163" sldId="282"/>
            <ac:spMk id="2" creationId="{0DB1F137-F9C9-D302-CF34-92F39C4FB292}"/>
          </ac:spMkLst>
        </pc:spChg>
        <pc:spChg chg="add del mod">
          <ac:chgData name="Anthony Nuñez" userId="S::an262843@fi365.ort.edu.uy::cf9079c1-9f90-4ca5-8106-f0d36c6fc780" providerId="AD" clId="Web-{27321D17-5F9A-4754-8C44-DFCF102C7FAA}" dt="2023-04-10T19:40:35.998" v="493"/>
          <ac:spMkLst>
            <pc:docMk/>
            <pc:sldMk cId="488563163" sldId="282"/>
            <ac:spMk id="3" creationId="{351BB664-DDB9-E7DE-710F-B18B820B8DEC}"/>
          </ac:spMkLst>
        </pc:spChg>
        <pc:picChg chg="add mod">
          <ac:chgData name="Anthony Nuñez" userId="S::an262843@fi365.ort.edu.uy::cf9079c1-9f90-4ca5-8106-f0d36c6fc780" providerId="AD" clId="Web-{27321D17-5F9A-4754-8C44-DFCF102C7FAA}" dt="2023-04-10T19:40:47.530" v="497" actId="1076"/>
          <ac:picMkLst>
            <pc:docMk/>
            <pc:sldMk cId="488563163" sldId="282"/>
            <ac:picMk id="4" creationId="{EFB5F3DC-214B-94B6-3357-6C8D7777E8F8}"/>
          </ac:picMkLst>
        </pc:picChg>
        <pc:picChg chg="del">
          <ac:chgData name="Anthony Nuñez" userId="S::an262843@fi365.ort.edu.uy::cf9079c1-9f90-4ca5-8106-f0d36c6fc780" providerId="AD" clId="Web-{27321D17-5F9A-4754-8C44-DFCF102C7FAA}" dt="2023-04-10T19:40:33.076" v="489"/>
          <ac:picMkLst>
            <pc:docMk/>
            <pc:sldMk cId="488563163" sldId="282"/>
            <ac:picMk id="5" creationId="{FB618116-EDF1-D6BA-E343-C51CF40A189A}"/>
          </ac:picMkLst>
        </pc:picChg>
      </pc:sldChg>
      <pc:sldChg chg="delSp modSp new">
        <pc:chgData name="Anthony Nuñez" userId="S::an262843@fi365.ort.edu.uy::cf9079c1-9f90-4ca5-8106-f0d36c6fc780" providerId="AD" clId="Web-{27321D17-5F9A-4754-8C44-DFCF102C7FAA}" dt="2023-04-10T19:41:36.533" v="512" actId="20577"/>
        <pc:sldMkLst>
          <pc:docMk/>
          <pc:sldMk cId="2110066751" sldId="283"/>
        </pc:sldMkLst>
        <pc:spChg chg="del">
          <ac:chgData name="Anthony Nuñez" userId="S::an262843@fi365.ort.edu.uy::cf9079c1-9f90-4ca5-8106-f0d36c6fc780" providerId="AD" clId="Web-{27321D17-5F9A-4754-8C44-DFCF102C7FAA}" dt="2023-04-10T19:41:02.265" v="499"/>
          <ac:spMkLst>
            <pc:docMk/>
            <pc:sldMk cId="2110066751" sldId="283"/>
            <ac:spMk id="2" creationId="{81C66C7A-20E8-0B76-AD46-66303A467852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9:41:36.533" v="512" actId="20577"/>
          <ac:spMkLst>
            <pc:docMk/>
            <pc:sldMk cId="2110066751" sldId="283"/>
            <ac:spMk id="3" creationId="{A3C15683-9B7A-EAD7-EB38-46AC2D09BF45}"/>
          </ac:spMkLst>
        </pc:spChg>
      </pc:sldChg>
      <pc:sldChg chg="addSp delSp modSp add ord replId">
        <pc:chgData name="Anthony Nuñez" userId="S::an262843@fi365.ort.edu.uy::cf9079c1-9f90-4ca5-8106-f0d36c6fc780" providerId="AD" clId="Web-{27321D17-5F9A-4754-8C44-DFCF102C7FAA}" dt="2023-04-10T19:43:00.555" v="523" actId="1076"/>
        <pc:sldMkLst>
          <pc:docMk/>
          <pc:sldMk cId="3521455566" sldId="284"/>
        </pc:sldMkLst>
        <pc:spChg chg="mod">
          <ac:chgData name="Anthony Nuñez" userId="S::an262843@fi365.ort.edu.uy::cf9079c1-9f90-4ca5-8106-f0d36c6fc780" providerId="AD" clId="Web-{27321D17-5F9A-4754-8C44-DFCF102C7FAA}" dt="2023-04-10T19:41:58.300" v="516" actId="20577"/>
          <ac:spMkLst>
            <pc:docMk/>
            <pc:sldMk cId="3521455566" sldId="284"/>
            <ac:spMk id="2" creationId="{0DB1F137-F9C9-D302-CF34-92F39C4FB292}"/>
          </ac:spMkLst>
        </pc:spChg>
        <pc:picChg chg="add mod">
          <ac:chgData name="Anthony Nuñez" userId="S::an262843@fi365.ort.edu.uy::cf9079c1-9f90-4ca5-8106-f0d36c6fc780" providerId="AD" clId="Web-{27321D17-5F9A-4754-8C44-DFCF102C7FAA}" dt="2023-04-10T19:43:00.555" v="523" actId="1076"/>
          <ac:picMkLst>
            <pc:docMk/>
            <pc:sldMk cId="3521455566" sldId="284"/>
            <ac:picMk id="3" creationId="{7067D1BA-43E1-75E1-C584-CD20035D9E9C}"/>
          </ac:picMkLst>
        </pc:picChg>
        <pc:picChg chg="del">
          <ac:chgData name="Anthony Nuñez" userId="S::an262843@fi365.ort.edu.uy::cf9079c1-9f90-4ca5-8106-f0d36c6fc780" providerId="AD" clId="Web-{27321D17-5F9A-4754-8C44-DFCF102C7FAA}" dt="2023-04-10T19:42:48.429" v="517"/>
          <ac:picMkLst>
            <pc:docMk/>
            <pc:sldMk cId="3521455566" sldId="284"/>
            <ac:picMk id="4" creationId="{EFB5F3DC-214B-94B6-3357-6C8D7777E8F8}"/>
          </ac:picMkLst>
        </pc:picChg>
      </pc:sldChg>
      <pc:sldChg chg="delSp modSp new">
        <pc:chgData name="Anthony Nuñez" userId="S::an262843@fi365.ort.edu.uy::cf9079c1-9f90-4ca5-8106-f0d36c6fc780" providerId="AD" clId="Web-{27321D17-5F9A-4754-8C44-DFCF102C7FAA}" dt="2023-04-10T19:44:58.172" v="542" actId="20577"/>
        <pc:sldMkLst>
          <pc:docMk/>
          <pc:sldMk cId="165327559" sldId="285"/>
        </pc:sldMkLst>
        <pc:spChg chg="del">
          <ac:chgData name="Anthony Nuñez" userId="S::an262843@fi365.ort.edu.uy::cf9079c1-9f90-4ca5-8106-f0d36c6fc780" providerId="AD" clId="Web-{27321D17-5F9A-4754-8C44-DFCF102C7FAA}" dt="2023-04-10T19:43:18.369" v="525"/>
          <ac:spMkLst>
            <pc:docMk/>
            <pc:sldMk cId="165327559" sldId="285"/>
            <ac:spMk id="2" creationId="{85F1B2ED-CFDA-30AC-D1CE-CE32186B24F7}"/>
          </ac:spMkLst>
        </pc:spChg>
        <pc:spChg chg="mod">
          <ac:chgData name="Anthony Nuñez" userId="S::an262843@fi365.ort.edu.uy::cf9079c1-9f90-4ca5-8106-f0d36c6fc780" providerId="AD" clId="Web-{27321D17-5F9A-4754-8C44-DFCF102C7FAA}" dt="2023-04-10T19:44:58.172" v="542" actId="20577"/>
          <ac:spMkLst>
            <pc:docMk/>
            <pc:sldMk cId="165327559" sldId="285"/>
            <ac:spMk id="3" creationId="{C2D914A3-B8D1-EDD0-9AB5-5E74620CEACC}"/>
          </ac:spMkLst>
        </pc:spChg>
      </pc:sldChg>
      <pc:sldChg chg="addSp delSp modSp new mod setBg">
        <pc:chgData name="Anthony Nuñez" userId="S::an262843@fi365.ort.edu.uy::cf9079c1-9f90-4ca5-8106-f0d36c6fc780" providerId="AD" clId="Web-{27321D17-5F9A-4754-8C44-DFCF102C7FAA}" dt="2023-04-10T19:49:08.987" v="571"/>
        <pc:sldMkLst>
          <pc:docMk/>
          <pc:sldMk cId="1781707750" sldId="286"/>
        </pc:sldMkLst>
        <pc:spChg chg="del">
          <ac:chgData name="Anthony Nuñez" userId="S::an262843@fi365.ort.edu.uy::cf9079c1-9f90-4ca5-8106-f0d36c6fc780" providerId="AD" clId="Web-{27321D17-5F9A-4754-8C44-DFCF102C7FAA}" dt="2023-04-10T19:45:03.126" v="544"/>
          <ac:spMkLst>
            <pc:docMk/>
            <pc:sldMk cId="1781707750" sldId="286"/>
            <ac:spMk id="2" creationId="{C1FAA9D4-D13F-A4D7-71BA-DE5C82310B75}"/>
          </ac:spMkLst>
        </pc:spChg>
        <pc:spChg chg="del">
          <ac:chgData name="Anthony Nuñez" userId="S::an262843@fi365.ort.edu.uy::cf9079c1-9f90-4ca5-8106-f0d36c6fc780" providerId="AD" clId="Web-{27321D17-5F9A-4754-8C44-DFCF102C7FAA}" dt="2023-04-10T19:45:04.892" v="545"/>
          <ac:spMkLst>
            <pc:docMk/>
            <pc:sldMk cId="1781707750" sldId="286"/>
            <ac:spMk id="3" creationId="{20932902-FFBB-381A-4042-7DDEC93F3098}"/>
          </ac:spMkLst>
        </pc:spChg>
        <pc:spChg chg="add del mod">
          <ac:chgData name="Anthony Nuñez" userId="S::an262843@fi365.ort.edu.uy::cf9079c1-9f90-4ca5-8106-f0d36c6fc780" providerId="AD" clId="Web-{27321D17-5F9A-4754-8C44-DFCF102C7FAA}" dt="2023-04-10T19:45:36.863" v="549"/>
          <ac:spMkLst>
            <pc:docMk/>
            <pc:sldMk cId="1781707750" sldId="286"/>
            <ac:spMk id="4" creationId="{1CED3621-7FE6-ECCD-6FC1-1878ADECEDB0}"/>
          </ac:spMkLst>
        </pc:spChg>
        <pc:spChg chg="add del mod">
          <ac:chgData name="Anthony Nuñez" userId="S::an262843@fi365.ort.edu.uy::cf9079c1-9f90-4ca5-8106-f0d36c6fc780" providerId="AD" clId="Web-{27321D17-5F9A-4754-8C44-DFCF102C7FAA}" dt="2023-04-10T19:45:47.848" v="553"/>
          <ac:spMkLst>
            <pc:docMk/>
            <pc:sldMk cId="1781707750" sldId="286"/>
            <ac:spMk id="5" creationId="{C58B81AD-2850-15E0-B09B-F3C6F8738A21}"/>
          </ac:spMkLst>
        </pc:spChg>
        <pc:spChg chg="add del mod">
          <ac:chgData name="Anthony Nuñez" userId="S::an262843@fi365.ort.edu.uy::cf9079c1-9f90-4ca5-8106-f0d36c6fc780" providerId="AD" clId="Web-{27321D17-5F9A-4754-8C44-DFCF102C7FAA}" dt="2023-04-10T19:46:19.194" v="557"/>
          <ac:spMkLst>
            <pc:docMk/>
            <pc:sldMk cId="1781707750" sldId="286"/>
            <ac:spMk id="6" creationId="{5B988485-3DE3-2FA6-166E-17AEF71525EA}"/>
          </ac:spMkLst>
        </pc:spChg>
        <pc:picChg chg="add mod">
          <ac:chgData name="Anthony Nuñez" userId="S::an262843@fi365.ort.edu.uy::cf9079c1-9f90-4ca5-8106-f0d36c6fc780" providerId="AD" clId="Web-{27321D17-5F9A-4754-8C44-DFCF102C7FAA}" dt="2023-04-10T19:47:23.229" v="565" actId="1076"/>
          <ac:picMkLst>
            <pc:docMk/>
            <pc:sldMk cId="1781707750" sldId="286"/>
            <ac:picMk id="7" creationId="{5B4B1C32-5AE2-CA63-8F28-46D6DEE7F939}"/>
          </ac:picMkLst>
        </pc:picChg>
      </pc:sldChg>
      <pc:sldChg chg="modSp add del ord replId">
        <pc:chgData name="Anthony Nuñez" userId="S::an262843@fi365.ort.edu.uy::cf9079c1-9f90-4ca5-8106-f0d36c6fc780" providerId="AD" clId="Web-{27321D17-5F9A-4754-8C44-DFCF102C7FAA}" dt="2023-04-10T19:52:31.454" v="576"/>
        <pc:sldMkLst>
          <pc:docMk/>
          <pc:sldMk cId="3855773974" sldId="287"/>
        </pc:sldMkLst>
        <pc:spChg chg="mod">
          <ac:chgData name="Anthony Nuñez" userId="S::an262843@fi365.ort.edu.uy::cf9079c1-9f90-4ca5-8106-f0d36c6fc780" providerId="AD" clId="Web-{27321D17-5F9A-4754-8C44-DFCF102C7FAA}" dt="2023-04-10T19:49:52.177" v="575" actId="20577"/>
          <ac:spMkLst>
            <pc:docMk/>
            <pc:sldMk cId="3855773974" sldId="287"/>
            <ac:spMk id="2" creationId="{0DB1F137-F9C9-D302-CF34-92F39C4FB292}"/>
          </ac:spMkLst>
        </pc:spChg>
      </pc:sldChg>
    </pc:docChg>
  </pc:docChgLst>
  <pc:docChgLst>
    <pc:chgData name="Ana Betina Kadessian Dyienavorian" userId="S::ak221509@fi365.ort.edu.uy::e215321d-6a55-470f-8b7b-1025c6d96f18" providerId="AD" clId="Web-{A24BCB8F-607B-4947-87A1-E3DBCE643D38}"/>
    <pc:docChg chg="addSld modSld addMainMaster delMainMaster">
      <pc:chgData name="Ana Betina Kadessian Dyienavorian" userId="S::ak221509@fi365.ort.edu.uy::e215321d-6a55-470f-8b7b-1025c6d96f18" providerId="AD" clId="Web-{A24BCB8F-607B-4947-87A1-E3DBCE643D38}" dt="2023-04-05T15:26:53.968" v="11"/>
      <pc:docMkLst>
        <pc:docMk/>
      </pc:docMkLst>
      <pc:sldChg chg="addSp delSp modSp mod setBg modClrScheme chgLayout">
        <pc:chgData name="Ana Betina Kadessian Dyienavorian" userId="S::ak221509@fi365.ort.edu.uy::e215321d-6a55-470f-8b7b-1025c6d96f18" providerId="AD" clId="Web-{A24BCB8F-607B-4947-87A1-E3DBCE643D38}" dt="2023-04-05T15:25:49.967" v="9"/>
        <pc:sldMkLst>
          <pc:docMk/>
          <pc:sldMk cId="2406273178" sldId="256"/>
        </pc:sldMkLst>
        <pc:spChg chg="mod ord">
          <ac:chgData name="Ana Betina Kadessian Dyienavorian" userId="S::ak221509@fi365.ort.edu.uy::e215321d-6a55-470f-8b7b-1025c6d96f18" providerId="AD" clId="Web-{A24BCB8F-607B-4947-87A1-E3DBCE643D38}" dt="2023-04-05T15:25:49.967" v="9"/>
          <ac:spMkLst>
            <pc:docMk/>
            <pc:sldMk cId="2406273178" sldId="256"/>
            <ac:spMk id="2" creationId="{00000000-0000-0000-0000-000000000000}"/>
          </ac:spMkLst>
        </pc:spChg>
        <pc:spChg chg="mod ord">
          <ac:chgData name="Ana Betina Kadessian Dyienavorian" userId="S::ak221509@fi365.ort.edu.uy::e215321d-6a55-470f-8b7b-1025c6d96f18" providerId="AD" clId="Web-{A24BCB8F-607B-4947-87A1-E3DBCE643D38}" dt="2023-04-05T15:25:49.967" v="9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Ana Betina Kadessian Dyienavorian" userId="S::ak221509@fi365.ort.edu.uy::e215321d-6a55-470f-8b7b-1025c6d96f18" providerId="AD" clId="Web-{A24BCB8F-607B-4947-87A1-E3DBCE643D38}" dt="2023-04-05T15:25:49.951" v="8"/>
          <ac:spMkLst>
            <pc:docMk/>
            <pc:sldMk cId="2406273178" sldId="256"/>
            <ac:spMk id="8" creationId="{943CAA20-3569-4189-9E48-239A229A86CA}"/>
          </ac:spMkLst>
        </pc:spChg>
        <pc:spChg chg="add del">
          <ac:chgData name="Ana Betina Kadessian Dyienavorian" userId="S::ak221509@fi365.ort.edu.uy::e215321d-6a55-470f-8b7b-1025c6d96f18" providerId="AD" clId="Web-{A24BCB8F-607B-4947-87A1-E3DBCE643D38}" dt="2023-04-05T15:25:49.951" v="8"/>
          <ac:spMkLst>
            <pc:docMk/>
            <pc:sldMk cId="2406273178" sldId="256"/>
            <ac:spMk id="10" creationId="{DA542B6D-E775-4832-91DC-2D20F857813A}"/>
          </ac:spMkLst>
        </pc:spChg>
        <pc:spChg chg="add">
          <ac:chgData name="Ana Betina Kadessian Dyienavorian" userId="S::ak221509@fi365.ort.edu.uy::e215321d-6a55-470f-8b7b-1025c6d96f18" providerId="AD" clId="Web-{A24BCB8F-607B-4947-87A1-E3DBCE643D38}" dt="2023-04-05T15:25:49.967" v="9"/>
          <ac:spMkLst>
            <pc:docMk/>
            <pc:sldMk cId="2406273178" sldId="256"/>
            <ac:spMk id="12" creationId="{C7F28D52-2A5F-4D23-81AE-7CB8B591C7AF}"/>
          </ac:spMkLst>
        </pc:spChg>
        <pc:spChg chg="add">
          <ac:chgData name="Ana Betina Kadessian Dyienavorian" userId="S::ak221509@fi365.ort.edu.uy::e215321d-6a55-470f-8b7b-1025c6d96f18" providerId="AD" clId="Web-{A24BCB8F-607B-4947-87A1-E3DBCE643D38}" dt="2023-04-05T15:25:49.967" v="9"/>
          <ac:spMkLst>
            <pc:docMk/>
            <pc:sldMk cId="2406273178" sldId="256"/>
            <ac:spMk id="14" creationId="{3629484E-3792-4B3D-89AD-7C8A1ED0E0D4}"/>
          </ac:spMkLst>
        </pc:spChg>
        <pc:spChg chg="add">
          <ac:chgData name="Ana Betina Kadessian Dyienavorian" userId="S::ak221509@fi365.ort.edu.uy::e215321d-6a55-470f-8b7b-1025c6d96f18" providerId="AD" clId="Web-{A24BCB8F-607B-4947-87A1-E3DBCE643D38}" dt="2023-04-05T15:25:49.967" v="9"/>
          <ac:spMkLst>
            <pc:docMk/>
            <pc:sldMk cId="2406273178" sldId="256"/>
            <ac:spMk id="16" creationId="{FFD48BC7-DC40-47DE-87EE-9F4B6ECB9ABB}"/>
          </ac:spMkLst>
        </pc:spChg>
        <pc:spChg chg="add">
          <ac:chgData name="Ana Betina Kadessian Dyienavorian" userId="S::ak221509@fi365.ort.edu.uy::e215321d-6a55-470f-8b7b-1025c6d96f18" providerId="AD" clId="Web-{A24BCB8F-607B-4947-87A1-E3DBCE643D38}" dt="2023-04-05T15:25:49.967" v="9"/>
          <ac:spMkLst>
            <pc:docMk/>
            <pc:sldMk cId="2406273178" sldId="256"/>
            <ac:spMk id="18" creationId="{E502BBC7-2C76-46F3-BC24-5985BC13DB88}"/>
          </ac:spMkLst>
        </pc:spChg>
      </pc:sldChg>
      <pc:sldChg chg="addSp delSp modSp mod setBg modClrScheme chgLayout">
        <pc:chgData name="Ana Betina Kadessian Dyienavorian" userId="S::ak221509@fi365.ort.edu.uy::e215321d-6a55-470f-8b7b-1025c6d96f18" providerId="AD" clId="Web-{A24BCB8F-607B-4947-87A1-E3DBCE643D38}" dt="2023-04-05T15:24:52.981" v="6"/>
        <pc:sldMkLst>
          <pc:docMk/>
          <pc:sldMk cId="3834209270" sldId="257"/>
        </pc:sldMkLst>
        <pc:spChg chg="mod ord">
          <ac:chgData name="Ana Betina Kadessian Dyienavorian" userId="S::ak221509@fi365.ort.edu.uy::e215321d-6a55-470f-8b7b-1025c6d96f18" providerId="AD" clId="Web-{A24BCB8F-607B-4947-87A1-E3DBCE643D38}" dt="2023-04-05T15:24:52.981" v="6"/>
          <ac:spMkLst>
            <pc:docMk/>
            <pc:sldMk cId="3834209270" sldId="257"/>
            <ac:spMk id="2" creationId="{64A129B5-DBD2-B195-B9F7-E65971B89D6A}"/>
          </ac:spMkLst>
        </pc:spChg>
        <pc:spChg chg="mod ord">
          <ac:chgData name="Ana Betina Kadessian Dyienavorian" userId="S::ak221509@fi365.ort.edu.uy::e215321d-6a55-470f-8b7b-1025c6d96f18" providerId="AD" clId="Web-{A24BCB8F-607B-4947-87A1-E3DBCE643D38}" dt="2023-04-05T15:24:52.981" v="6"/>
          <ac:spMkLst>
            <pc:docMk/>
            <pc:sldMk cId="3834209270" sldId="257"/>
            <ac:spMk id="3" creationId="{DA3F25E9-3CE4-DBEF-A3D7-2DFE54847301}"/>
          </ac:spMkLst>
        </pc:spChg>
        <pc:spChg chg="add del">
          <ac:chgData name="Ana Betina Kadessian Dyienavorian" userId="S::ak221509@fi365.ort.edu.uy::e215321d-6a55-470f-8b7b-1025c6d96f18" providerId="AD" clId="Web-{A24BCB8F-607B-4947-87A1-E3DBCE643D38}" dt="2023-04-05T15:24:52.966" v="5"/>
          <ac:spMkLst>
            <pc:docMk/>
            <pc:sldMk cId="3834209270" sldId="257"/>
            <ac:spMk id="8" creationId="{09588DA8-065E-4F6F-8EFD-43104AB2E0CF}"/>
          </ac:spMkLst>
        </pc:spChg>
        <pc:spChg chg="add del">
          <ac:chgData name="Ana Betina Kadessian Dyienavorian" userId="S::ak221509@fi365.ort.edu.uy::e215321d-6a55-470f-8b7b-1025c6d96f18" providerId="AD" clId="Web-{A24BCB8F-607B-4947-87A1-E3DBCE643D38}" dt="2023-04-05T15:24:52.966" v="5"/>
          <ac:spMkLst>
            <pc:docMk/>
            <pc:sldMk cId="3834209270" sldId="257"/>
            <ac:spMk id="10" creationId="{C4285719-470E-454C-AF62-8323075F1F5B}"/>
          </ac:spMkLst>
        </pc:spChg>
        <pc:spChg chg="add del">
          <ac:chgData name="Ana Betina Kadessian Dyienavorian" userId="S::ak221509@fi365.ort.edu.uy::e215321d-6a55-470f-8b7b-1025c6d96f18" providerId="AD" clId="Web-{A24BCB8F-607B-4947-87A1-E3DBCE643D38}" dt="2023-04-05T15:24:52.966" v="5"/>
          <ac:spMkLst>
            <pc:docMk/>
            <pc:sldMk cId="3834209270" sldId="257"/>
            <ac:spMk id="12" creationId="{CD9FE4EF-C4D8-49A0-B2FF-81D8DB7D8A24}"/>
          </ac:spMkLst>
        </pc:spChg>
        <pc:spChg chg="add del">
          <ac:chgData name="Ana Betina Kadessian Dyienavorian" userId="S::ak221509@fi365.ort.edu.uy::e215321d-6a55-470f-8b7b-1025c6d96f18" providerId="AD" clId="Web-{A24BCB8F-607B-4947-87A1-E3DBCE643D38}" dt="2023-04-05T15:24:52.966" v="5"/>
          <ac:spMkLst>
            <pc:docMk/>
            <pc:sldMk cId="3834209270" sldId="257"/>
            <ac:spMk id="14" creationId="{4300840D-0A0B-4512-BACA-B439D5B9C57C}"/>
          </ac:spMkLst>
        </pc:spChg>
        <pc:spChg chg="add del">
          <ac:chgData name="Ana Betina Kadessian Dyienavorian" userId="S::ak221509@fi365.ort.edu.uy::e215321d-6a55-470f-8b7b-1025c6d96f18" providerId="AD" clId="Web-{A24BCB8F-607B-4947-87A1-E3DBCE643D38}" dt="2023-04-05T15:24:52.966" v="5"/>
          <ac:spMkLst>
            <pc:docMk/>
            <pc:sldMk cId="3834209270" sldId="257"/>
            <ac:spMk id="16" creationId="{D2B78728-A580-49A7-84F9-6EF6F583ADE0}"/>
          </ac:spMkLst>
        </pc:spChg>
        <pc:spChg chg="add del">
          <ac:chgData name="Ana Betina Kadessian Dyienavorian" userId="S::ak221509@fi365.ort.edu.uy::e215321d-6a55-470f-8b7b-1025c6d96f18" providerId="AD" clId="Web-{A24BCB8F-607B-4947-87A1-E3DBCE643D38}" dt="2023-04-05T15:24:52.966" v="5"/>
          <ac:spMkLst>
            <pc:docMk/>
            <pc:sldMk cId="3834209270" sldId="257"/>
            <ac:spMk id="18" creationId="{38FAA1A1-D861-433F-88FA-1E9D6FD31D11}"/>
          </ac:spMkLst>
        </pc:spChg>
        <pc:spChg chg="add del">
          <ac:chgData name="Ana Betina Kadessian Dyienavorian" userId="S::ak221509@fi365.ort.edu.uy::e215321d-6a55-470f-8b7b-1025c6d96f18" providerId="AD" clId="Web-{A24BCB8F-607B-4947-87A1-E3DBCE643D38}" dt="2023-04-05T15:24:52.966" v="5"/>
          <ac:spMkLst>
            <pc:docMk/>
            <pc:sldMk cId="3834209270" sldId="257"/>
            <ac:spMk id="20" creationId="{8D71EDA1-87BF-4D5D-AB79-F346FD19278A}"/>
          </ac:spMkLst>
        </pc:spChg>
        <pc:spChg chg="add">
          <ac:chgData name="Ana Betina Kadessian Dyienavorian" userId="S::ak221509@fi365.ort.edu.uy::e215321d-6a55-470f-8b7b-1025c6d96f18" providerId="AD" clId="Web-{A24BCB8F-607B-4947-87A1-E3DBCE643D38}" dt="2023-04-05T15:24:52.981" v="6"/>
          <ac:spMkLst>
            <pc:docMk/>
            <pc:sldMk cId="3834209270" sldId="257"/>
            <ac:spMk id="22" creationId="{777A147A-9ED8-46B4-8660-1B3C2AA880B5}"/>
          </ac:spMkLst>
        </pc:spChg>
        <pc:spChg chg="add">
          <ac:chgData name="Ana Betina Kadessian Dyienavorian" userId="S::ak221509@fi365.ort.edu.uy::e215321d-6a55-470f-8b7b-1025c6d96f18" providerId="AD" clId="Web-{A24BCB8F-607B-4947-87A1-E3DBCE643D38}" dt="2023-04-05T15:24:52.981" v="6"/>
          <ac:spMkLst>
            <pc:docMk/>
            <pc:sldMk cId="3834209270" sldId="257"/>
            <ac:spMk id="23" creationId="{5D6C15A0-C087-4593-8414-2B4EC1CDC3DE}"/>
          </ac:spMkLst>
        </pc:spChg>
      </pc:sldChg>
      <pc:sldChg chg="addSp delSp modSp mod modClrScheme delDesignElem chgLayout">
        <pc:chgData name="Ana Betina Kadessian Dyienavorian" userId="S::ak221509@fi365.ort.edu.uy::e215321d-6a55-470f-8b7b-1025c6d96f18" providerId="AD" clId="Web-{A24BCB8F-607B-4947-87A1-E3DBCE643D38}" dt="2023-04-05T15:26:13.389" v="10"/>
        <pc:sldMkLst>
          <pc:docMk/>
          <pc:sldMk cId="550495166" sldId="258"/>
        </pc:sldMkLst>
        <pc:spChg chg="mod ord">
          <ac:chgData name="Ana Betina Kadessian Dyienavorian" userId="S::ak221509@fi365.ort.edu.uy::e215321d-6a55-470f-8b7b-1025c6d96f18" providerId="AD" clId="Web-{A24BCB8F-607B-4947-87A1-E3DBCE643D38}" dt="2023-04-05T15:26:13.389" v="10"/>
          <ac:spMkLst>
            <pc:docMk/>
            <pc:sldMk cId="550495166" sldId="258"/>
            <ac:spMk id="2" creationId="{0F8CD000-A63A-C03F-929E-B16B3417F79F}"/>
          </ac:spMkLst>
        </pc:spChg>
        <pc:spChg chg="add">
          <ac:chgData name="Ana Betina Kadessian Dyienavorian" userId="S::ak221509@fi365.ort.edu.uy::e215321d-6a55-470f-8b7b-1025c6d96f18" providerId="AD" clId="Web-{A24BCB8F-607B-4947-87A1-E3DBCE643D38}" dt="2023-04-05T15:26:13.389" v="10"/>
          <ac:spMkLst>
            <pc:docMk/>
            <pc:sldMk cId="550495166" sldId="258"/>
            <ac:spMk id="6" creationId="{DCC231C8-C761-4B31-9B1C-C6D19248C6B3}"/>
          </ac:spMkLst>
        </pc:spChg>
        <pc:spChg chg="del">
          <ac:chgData name="Ana Betina Kadessian Dyienavorian" userId="S::ak221509@fi365.ort.edu.uy::e215321d-6a55-470f-8b7b-1025c6d96f18" providerId="AD" clId="Web-{A24BCB8F-607B-4947-87A1-E3DBCE643D38}" dt="2023-04-05T15:24:35.590" v="3"/>
          <ac:spMkLst>
            <pc:docMk/>
            <pc:sldMk cId="550495166" sldId="258"/>
            <ac:spMk id="29" creationId="{BACC6370-2D7E-4714-9D71-7542949D7D5D}"/>
          </ac:spMkLst>
        </pc:spChg>
        <pc:spChg chg="del">
          <ac:chgData name="Ana Betina Kadessian Dyienavorian" userId="S::ak221509@fi365.ort.edu.uy::e215321d-6a55-470f-8b7b-1025c6d96f18" providerId="AD" clId="Web-{A24BCB8F-607B-4947-87A1-E3DBCE643D38}" dt="2023-04-05T15:24:35.590" v="3"/>
          <ac:spMkLst>
            <pc:docMk/>
            <pc:sldMk cId="550495166" sldId="258"/>
            <ac:spMk id="31" creationId="{F68B3F68-107C-434F-AA38-110D5EA91B85}"/>
          </ac:spMkLst>
        </pc:spChg>
        <pc:spChg chg="del">
          <ac:chgData name="Ana Betina Kadessian Dyienavorian" userId="S::ak221509@fi365.ort.edu.uy::e215321d-6a55-470f-8b7b-1025c6d96f18" providerId="AD" clId="Web-{A24BCB8F-607B-4947-87A1-E3DBCE643D38}" dt="2023-04-05T15:24:35.590" v="3"/>
          <ac:spMkLst>
            <pc:docMk/>
            <pc:sldMk cId="550495166" sldId="258"/>
            <ac:spMk id="33" creationId="{AAD0DBB9-1A4B-4391-81D4-CB19F9AB918A}"/>
          </ac:spMkLst>
        </pc:spChg>
        <pc:spChg chg="del">
          <ac:chgData name="Ana Betina Kadessian Dyienavorian" userId="S::ak221509@fi365.ort.edu.uy::e215321d-6a55-470f-8b7b-1025c6d96f18" providerId="AD" clId="Web-{A24BCB8F-607B-4947-87A1-E3DBCE643D38}" dt="2023-04-05T15:24:35.590" v="3"/>
          <ac:spMkLst>
            <pc:docMk/>
            <pc:sldMk cId="550495166" sldId="258"/>
            <ac:spMk id="35" creationId="{063BBA22-50EA-4C4D-BE05-F1CE4E63AA56}"/>
          </ac:spMkLst>
        </pc:spChg>
        <pc:graphicFrameChg chg="mod ord modGraphic">
          <ac:chgData name="Ana Betina Kadessian Dyienavorian" userId="S::ak221509@fi365.ort.edu.uy::e215321d-6a55-470f-8b7b-1025c6d96f18" providerId="AD" clId="Web-{A24BCB8F-607B-4947-87A1-E3DBCE643D38}" dt="2023-04-05T15:26:13.389" v="10"/>
          <ac:graphicFrameMkLst>
            <pc:docMk/>
            <pc:sldMk cId="550495166" sldId="258"/>
            <ac:graphicFrameMk id="4" creationId="{A532A651-D9F3-D90C-44C5-FFDE77757955}"/>
          </ac:graphicFrameMkLst>
        </pc:graphicFrameChg>
      </pc:sldChg>
      <pc:sldChg chg="new">
        <pc:chgData name="Ana Betina Kadessian Dyienavorian" userId="S::ak221509@fi365.ort.edu.uy::e215321d-6a55-470f-8b7b-1025c6d96f18" providerId="AD" clId="Web-{A24BCB8F-607B-4947-87A1-E3DBCE643D38}" dt="2023-04-05T15:26:53.968" v="11"/>
        <pc:sldMkLst>
          <pc:docMk/>
          <pc:sldMk cId="3015201636" sldId="259"/>
        </pc:sldMkLst>
      </pc:sldChg>
      <pc:sldMasterChg chg="del delSldLayout">
        <pc:chgData name="Ana Betina Kadessian Dyienavorian" userId="S::ak221509@fi365.ort.edu.uy::e215321d-6a55-470f-8b7b-1025c6d96f18" providerId="AD" clId="Web-{A24BCB8F-607B-4947-87A1-E3DBCE643D38}" dt="2023-04-05T15:24:35.590" v="3"/>
        <pc:sldMasterMkLst>
          <pc:docMk/>
          <pc:sldMasterMk cId="1614307366" sldId="2147483756"/>
        </pc:sldMasterMkLst>
        <pc:sldLayoutChg chg="del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1614307366" sldId="2147483756"/>
            <pc:sldLayoutMk cId="3356459500" sldId="2147483757"/>
          </pc:sldLayoutMkLst>
        </pc:sldLayoutChg>
        <pc:sldLayoutChg chg="del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1614307366" sldId="2147483756"/>
            <pc:sldLayoutMk cId="3564553868" sldId="2147483758"/>
          </pc:sldLayoutMkLst>
        </pc:sldLayoutChg>
        <pc:sldLayoutChg chg="del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1614307366" sldId="2147483756"/>
            <pc:sldLayoutMk cId="1572763529" sldId="2147483759"/>
          </pc:sldLayoutMkLst>
        </pc:sldLayoutChg>
        <pc:sldLayoutChg chg="del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1614307366" sldId="2147483756"/>
            <pc:sldLayoutMk cId="1934860383" sldId="2147483760"/>
          </pc:sldLayoutMkLst>
        </pc:sldLayoutChg>
        <pc:sldLayoutChg chg="del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1614307366" sldId="2147483756"/>
            <pc:sldLayoutMk cId="1046585065" sldId="2147483761"/>
          </pc:sldLayoutMkLst>
        </pc:sldLayoutChg>
        <pc:sldLayoutChg chg="del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1614307366" sldId="2147483756"/>
            <pc:sldLayoutMk cId="521890793" sldId="2147483762"/>
          </pc:sldLayoutMkLst>
        </pc:sldLayoutChg>
        <pc:sldLayoutChg chg="del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1614307366" sldId="2147483756"/>
            <pc:sldLayoutMk cId="3712793851" sldId="2147483763"/>
          </pc:sldLayoutMkLst>
        </pc:sldLayoutChg>
        <pc:sldLayoutChg chg="del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1614307366" sldId="2147483756"/>
            <pc:sldLayoutMk cId="4172302870" sldId="2147483764"/>
          </pc:sldLayoutMkLst>
        </pc:sldLayoutChg>
        <pc:sldLayoutChg chg="del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1614307366" sldId="2147483756"/>
            <pc:sldLayoutMk cId="2535790945" sldId="2147483765"/>
          </pc:sldLayoutMkLst>
        </pc:sldLayoutChg>
        <pc:sldLayoutChg chg="del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1614307366" sldId="2147483756"/>
            <pc:sldLayoutMk cId="3416123385" sldId="2147483766"/>
          </pc:sldLayoutMkLst>
        </pc:sldLayoutChg>
        <pc:sldLayoutChg chg="del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1614307366" sldId="2147483756"/>
            <pc:sldLayoutMk cId="947955662" sldId="2147483767"/>
          </pc:sldLayoutMkLst>
        </pc:sldLayoutChg>
      </pc:sldMasterChg>
      <pc:sldMasterChg chg="add addSldLayout modSldLayout">
        <pc:chgData name="Ana Betina Kadessian Dyienavorian" userId="S::ak221509@fi365.ort.edu.uy::e215321d-6a55-470f-8b7b-1025c6d96f18" providerId="AD" clId="Web-{A24BCB8F-607B-4947-87A1-E3DBCE643D38}" dt="2023-04-05T15:24:35.590" v="3"/>
        <pc:sldMasterMkLst>
          <pc:docMk/>
          <pc:sldMasterMk cId="3723553529" sldId="2147483768"/>
        </pc:sldMasterMkLst>
        <pc:sldLayoutChg chg="add mod replId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3723553529" sldId="2147483768"/>
            <pc:sldLayoutMk cId="205457015" sldId="2147483769"/>
          </pc:sldLayoutMkLst>
        </pc:sldLayoutChg>
        <pc:sldLayoutChg chg="add mod replId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3723553529" sldId="2147483768"/>
            <pc:sldLayoutMk cId="2564234932" sldId="2147483770"/>
          </pc:sldLayoutMkLst>
        </pc:sldLayoutChg>
        <pc:sldLayoutChg chg="add mod replId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3723553529" sldId="2147483768"/>
            <pc:sldLayoutMk cId="1606231312" sldId="2147483771"/>
          </pc:sldLayoutMkLst>
        </pc:sldLayoutChg>
        <pc:sldLayoutChg chg="add mod replId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3723553529" sldId="2147483768"/>
            <pc:sldLayoutMk cId="3770855338" sldId="2147483772"/>
          </pc:sldLayoutMkLst>
        </pc:sldLayoutChg>
        <pc:sldLayoutChg chg="add mod replId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3723553529" sldId="2147483768"/>
            <pc:sldLayoutMk cId="1423776447" sldId="2147483773"/>
          </pc:sldLayoutMkLst>
        </pc:sldLayoutChg>
        <pc:sldLayoutChg chg="add mod replId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3723553529" sldId="2147483768"/>
            <pc:sldLayoutMk cId="518004087" sldId="2147483774"/>
          </pc:sldLayoutMkLst>
        </pc:sldLayoutChg>
        <pc:sldLayoutChg chg="add mod replId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3723553529" sldId="2147483768"/>
            <pc:sldLayoutMk cId="2271167256" sldId="2147483775"/>
          </pc:sldLayoutMkLst>
        </pc:sldLayoutChg>
        <pc:sldLayoutChg chg="add mod replId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3723553529" sldId="2147483768"/>
            <pc:sldLayoutMk cId="1716289263" sldId="2147483776"/>
          </pc:sldLayoutMkLst>
        </pc:sldLayoutChg>
        <pc:sldLayoutChg chg="add mod replId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3723553529" sldId="2147483768"/>
            <pc:sldLayoutMk cId="1505880224" sldId="2147483777"/>
          </pc:sldLayoutMkLst>
        </pc:sldLayoutChg>
        <pc:sldLayoutChg chg="add mod replId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3723553529" sldId="2147483768"/>
            <pc:sldLayoutMk cId="1250059094" sldId="2147483778"/>
          </pc:sldLayoutMkLst>
        </pc:sldLayoutChg>
        <pc:sldLayoutChg chg="add mod replId">
          <pc:chgData name="Ana Betina Kadessian Dyienavorian" userId="S::ak221509@fi365.ort.edu.uy::e215321d-6a55-470f-8b7b-1025c6d96f18" providerId="AD" clId="Web-{A24BCB8F-607B-4947-87A1-E3DBCE643D38}" dt="2023-04-05T15:24:35.590" v="3"/>
          <pc:sldLayoutMkLst>
            <pc:docMk/>
            <pc:sldMasterMk cId="3723553529" sldId="2147483768"/>
            <pc:sldLayoutMk cId="4052550552" sldId="2147483779"/>
          </pc:sldLayoutMkLst>
        </pc:sldLayoutChg>
      </pc:sldMasterChg>
    </pc:docChg>
  </pc:docChgLst>
  <pc:docChgLst>
    <pc:chgData name="Anthony Nuñez" userId="S::an262843@fi365.ort.edu.uy::cf9079c1-9f90-4ca5-8106-f0d36c6fc780" providerId="AD" clId="Web-{5C525773-B8D5-4CF1-9660-90886BE7205F}"/>
    <pc:docChg chg="addSld modSld">
      <pc:chgData name="Anthony Nuñez" userId="S::an262843@fi365.ort.edu.uy::cf9079c1-9f90-4ca5-8106-f0d36c6fc780" providerId="AD" clId="Web-{5C525773-B8D5-4CF1-9660-90886BE7205F}" dt="2023-04-10T18:31:33.748" v="93"/>
      <pc:docMkLst>
        <pc:docMk/>
      </pc:docMkLst>
      <pc:sldChg chg="addSp delSp modSp">
        <pc:chgData name="Anthony Nuñez" userId="S::an262843@fi365.ort.edu.uy::cf9079c1-9f90-4ca5-8106-f0d36c6fc780" providerId="AD" clId="Web-{5C525773-B8D5-4CF1-9660-90886BE7205F}" dt="2023-04-10T18:19:27.284" v="6" actId="1076"/>
        <pc:sldMkLst>
          <pc:docMk/>
          <pc:sldMk cId="3015201636" sldId="259"/>
        </pc:sldMkLst>
        <pc:spChg chg="del">
          <ac:chgData name="Anthony Nuñez" userId="S::an262843@fi365.ort.edu.uy::cf9079c1-9f90-4ca5-8106-f0d36c6fc780" providerId="AD" clId="Web-{5C525773-B8D5-4CF1-9660-90886BE7205F}" dt="2023-04-10T18:18:41.798" v="1"/>
          <ac:spMkLst>
            <pc:docMk/>
            <pc:sldMk cId="3015201636" sldId="259"/>
            <ac:spMk id="2" creationId="{8B864ED6-A6D0-1426-1100-91E92E737A0C}"/>
          </ac:spMkLst>
        </pc:spChg>
        <pc:spChg chg="del">
          <ac:chgData name="Anthony Nuñez" userId="S::an262843@fi365.ort.edu.uy::cf9079c1-9f90-4ca5-8106-f0d36c6fc780" providerId="AD" clId="Web-{5C525773-B8D5-4CF1-9660-90886BE7205F}" dt="2023-04-10T18:18:39.938" v="0"/>
          <ac:spMkLst>
            <pc:docMk/>
            <pc:sldMk cId="3015201636" sldId="259"/>
            <ac:spMk id="3" creationId="{D5772BC6-D25F-4207-68D9-2F9CC8894AD9}"/>
          </ac:spMkLst>
        </pc:spChg>
        <pc:picChg chg="add mod">
          <ac:chgData name="Anthony Nuñez" userId="S::an262843@fi365.ort.edu.uy::cf9079c1-9f90-4ca5-8106-f0d36c6fc780" providerId="AD" clId="Web-{5C525773-B8D5-4CF1-9660-90886BE7205F}" dt="2023-04-10T18:19:27.284" v="6" actId="1076"/>
          <ac:picMkLst>
            <pc:docMk/>
            <pc:sldMk cId="3015201636" sldId="259"/>
            <ac:picMk id="4" creationId="{D9BE94DF-E25C-4C69-57DF-141D0D3A6599}"/>
          </ac:picMkLst>
        </pc:picChg>
      </pc:sldChg>
      <pc:sldChg chg="addSp delSp modSp new">
        <pc:chgData name="Anthony Nuñez" userId="S::an262843@fi365.ort.edu.uy::cf9079c1-9f90-4ca5-8106-f0d36c6fc780" providerId="AD" clId="Web-{5C525773-B8D5-4CF1-9660-90886BE7205F}" dt="2023-04-10T18:29:45.166" v="77" actId="20577"/>
        <pc:sldMkLst>
          <pc:docMk/>
          <pc:sldMk cId="1557920096" sldId="260"/>
        </pc:sldMkLst>
        <pc:spChg chg="add del">
          <ac:chgData name="Anthony Nuñez" userId="S::an262843@fi365.ort.edu.uy::cf9079c1-9f90-4ca5-8106-f0d36c6fc780" providerId="AD" clId="Web-{5C525773-B8D5-4CF1-9660-90886BE7205F}" dt="2023-04-10T18:20:34.427" v="48"/>
          <ac:spMkLst>
            <pc:docMk/>
            <pc:sldMk cId="1557920096" sldId="260"/>
            <ac:spMk id="2" creationId="{A6DE46A7-C24E-3B24-10C2-1896B125FBF3}"/>
          </ac:spMkLst>
        </pc:spChg>
        <pc:spChg chg="add del mod">
          <ac:chgData name="Anthony Nuñez" userId="S::an262843@fi365.ort.edu.uy::cf9079c1-9f90-4ca5-8106-f0d36c6fc780" providerId="AD" clId="Web-{5C525773-B8D5-4CF1-9660-90886BE7205F}" dt="2023-04-10T18:29:45.166" v="77" actId="20577"/>
          <ac:spMkLst>
            <pc:docMk/>
            <pc:sldMk cId="1557920096" sldId="260"/>
            <ac:spMk id="3" creationId="{850AC6A4-8461-FED9-E0FB-DA0BDEB9F0D1}"/>
          </ac:spMkLst>
        </pc:spChg>
        <pc:spChg chg="add mod">
          <ac:chgData name="Anthony Nuñez" userId="S::an262843@fi365.ort.edu.uy::cf9079c1-9f90-4ca5-8106-f0d36c6fc780" providerId="AD" clId="Web-{5C525773-B8D5-4CF1-9660-90886BE7205F}" dt="2023-04-10T18:25:35.469" v="68"/>
          <ac:spMkLst>
            <pc:docMk/>
            <pc:sldMk cId="1557920096" sldId="260"/>
            <ac:spMk id="4" creationId="{32F7ED19-8C35-0232-BA28-B6B9EE8A2A15}"/>
          </ac:spMkLst>
        </pc:spChg>
        <pc:spChg chg="add mod">
          <ac:chgData name="Anthony Nuñez" userId="S::an262843@fi365.ort.edu.uy::cf9079c1-9f90-4ca5-8106-f0d36c6fc780" providerId="AD" clId="Web-{5C525773-B8D5-4CF1-9660-90886BE7205F}" dt="2023-04-10T18:25:59.142" v="72" actId="14100"/>
          <ac:spMkLst>
            <pc:docMk/>
            <pc:sldMk cId="1557920096" sldId="260"/>
            <ac:spMk id="6" creationId="{344C8EFE-842F-FACF-1B4D-B6D638D9FEB6}"/>
          </ac:spMkLst>
        </pc:spChg>
      </pc:sldChg>
      <pc:sldChg chg="addSp delSp modSp new mod setBg">
        <pc:chgData name="Anthony Nuñez" userId="S::an262843@fi365.ort.edu.uy::cf9079c1-9f90-4ca5-8106-f0d36c6fc780" providerId="AD" clId="Web-{5C525773-B8D5-4CF1-9660-90886BE7205F}" dt="2023-04-10T18:24:36.733" v="59" actId="1076"/>
        <pc:sldMkLst>
          <pc:docMk/>
          <pc:sldMk cId="3174889373" sldId="261"/>
        </pc:sldMkLst>
        <pc:spChg chg="del">
          <ac:chgData name="Anthony Nuñez" userId="S::an262843@fi365.ort.edu.uy::cf9079c1-9f90-4ca5-8106-f0d36c6fc780" providerId="AD" clId="Web-{5C525773-B8D5-4CF1-9660-90886BE7205F}" dt="2023-04-10T18:21:02.037" v="51"/>
          <ac:spMkLst>
            <pc:docMk/>
            <pc:sldMk cId="3174889373" sldId="261"/>
            <ac:spMk id="2" creationId="{F7FCEB36-2252-7B8B-C061-0DEC6A6967B8}"/>
          </ac:spMkLst>
        </pc:spChg>
        <pc:spChg chg="del">
          <ac:chgData name="Anthony Nuñez" userId="S::an262843@fi365.ort.edu.uy::cf9079c1-9f90-4ca5-8106-f0d36c6fc780" providerId="AD" clId="Web-{5C525773-B8D5-4CF1-9660-90886BE7205F}" dt="2023-04-10T18:20:59.537" v="50"/>
          <ac:spMkLst>
            <pc:docMk/>
            <pc:sldMk cId="3174889373" sldId="261"/>
            <ac:spMk id="3" creationId="{DDA30F65-3315-B82B-F798-8DA01287DBAE}"/>
          </ac:spMkLst>
        </pc:spChg>
        <pc:picChg chg="add mod">
          <ac:chgData name="Anthony Nuñez" userId="S::an262843@fi365.ort.edu.uy::cf9079c1-9f90-4ca5-8106-f0d36c6fc780" providerId="AD" clId="Web-{5C525773-B8D5-4CF1-9660-90886BE7205F}" dt="2023-04-10T18:24:36.733" v="59" actId="1076"/>
          <ac:picMkLst>
            <pc:docMk/>
            <pc:sldMk cId="3174889373" sldId="261"/>
            <ac:picMk id="4" creationId="{33404243-C1AF-7247-283C-B5CA6EDA07F3}"/>
          </ac:picMkLst>
        </pc:picChg>
      </pc:sldChg>
      <pc:sldChg chg="addSp delSp modSp new">
        <pc:chgData name="Anthony Nuñez" userId="S::an262843@fi365.ort.edu.uy::cf9079c1-9f90-4ca5-8106-f0d36c6fc780" providerId="AD" clId="Web-{5C525773-B8D5-4CF1-9660-90886BE7205F}" dt="2023-04-10T18:31:33.748" v="93"/>
        <pc:sldMkLst>
          <pc:docMk/>
          <pc:sldMk cId="138497162" sldId="264"/>
        </pc:sldMkLst>
        <pc:spChg chg="del">
          <ac:chgData name="Anthony Nuñez" userId="S::an262843@fi365.ort.edu.uy::cf9079c1-9f90-4ca5-8106-f0d36c6fc780" providerId="AD" clId="Web-{5C525773-B8D5-4CF1-9660-90886BE7205F}" dt="2023-04-10T18:29:59.276" v="79"/>
          <ac:spMkLst>
            <pc:docMk/>
            <pc:sldMk cId="138497162" sldId="264"/>
            <ac:spMk id="2" creationId="{E44EC588-AE95-D270-CA51-3D3EDFCA753F}"/>
          </ac:spMkLst>
        </pc:spChg>
        <pc:spChg chg="del">
          <ac:chgData name="Anthony Nuñez" userId="S::an262843@fi365.ort.edu.uy::cf9079c1-9f90-4ca5-8106-f0d36c6fc780" providerId="AD" clId="Web-{5C525773-B8D5-4CF1-9660-90886BE7205F}" dt="2023-04-10T18:30:03.651" v="80"/>
          <ac:spMkLst>
            <pc:docMk/>
            <pc:sldMk cId="138497162" sldId="264"/>
            <ac:spMk id="3" creationId="{B9E8219F-D077-731E-B25A-8773D587334C}"/>
          </ac:spMkLst>
        </pc:spChg>
        <pc:picChg chg="add mod modCrop">
          <ac:chgData name="Anthony Nuñez" userId="S::an262843@fi365.ort.edu.uy::cf9079c1-9f90-4ca5-8106-f0d36c6fc780" providerId="AD" clId="Web-{5C525773-B8D5-4CF1-9660-90886BE7205F}" dt="2023-04-10T18:31:33.748" v="93"/>
          <ac:picMkLst>
            <pc:docMk/>
            <pc:sldMk cId="138497162" sldId="264"/>
            <ac:picMk id="4" creationId="{DBB540BA-739E-E51A-403B-8EC1B780A237}"/>
          </ac:picMkLst>
        </pc:picChg>
      </pc:sldChg>
    </pc:docChg>
  </pc:docChgLst>
  <pc:docChgLst>
    <pc:chgData name="Anthony Nuñez" userId="S::an262843@fi365.ort.edu.uy::cf9079c1-9f90-4ca5-8106-f0d36c6fc780" providerId="AD" clId="Web-{77BFBDC7-61BA-41A8-8957-CF9D848A494C}"/>
    <pc:docChg chg="addSld delSld modSld sldOrd">
      <pc:chgData name="Anthony Nuñez" userId="S::an262843@fi365.ort.edu.uy::cf9079c1-9f90-4ca5-8106-f0d36c6fc780" providerId="AD" clId="Web-{77BFBDC7-61BA-41A8-8957-CF9D848A494C}" dt="2023-04-10T22:02:39.248" v="36" actId="1076"/>
      <pc:docMkLst>
        <pc:docMk/>
      </pc:docMkLst>
      <pc:sldChg chg="del">
        <pc:chgData name="Anthony Nuñez" userId="S::an262843@fi365.ort.edu.uy::cf9079c1-9f90-4ca5-8106-f0d36c6fc780" providerId="AD" clId="Web-{77BFBDC7-61BA-41A8-8957-CF9D848A494C}" dt="2023-04-10T21:54:11.641" v="32"/>
        <pc:sldMkLst>
          <pc:docMk/>
          <pc:sldMk cId="2872691300" sldId="265"/>
        </pc:sldMkLst>
      </pc:sldChg>
      <pc:sldChg chg="delSp modSp">
        <pc:chgData name="Anthony Nuñez" userId="S::an262843@fi365.ort.edu.uy::cf9079c1-9f90-4ca5-8106-f0d36c6fc780" providerId="AD" clId="Web-{77BFBDC7-61BA-41A8-8957-CF9D848A494C}" dt="2023-04-10T22:02:39.248" v="36" actId="1076"/>
        <pc:sldMkLst>
          <pc:docMk/>
          <pc:sldMk cId="113882674" sldId="271"/>
        </pc:sldMkLst>
        <pc:spChg chg="mod">
          <ac:chgData name="Anthony Nuñez" userId="S::an262843@fi365.ort.edu.uy::cf9079c1-9f90-4ca5-8106-f0d36c6fc780" providerId="AD" clId="Web-{77BFBDC7-61BA-41A8-8957-CF9D848A494C}" dt="2023-04-10T22:02:34.201" v="35" actId="1076"/>
          <ac:spMkLst>
            <pc:docMk/>
            <pc:sldMk cId="113882674" sldId="271"/>
            <ac:spMk id="2" creationId="{B70CFA33-8909-F9A3-2B66-28AD7A763167}"/>
          </ac:spMkLst>
        </pc:spChg>
        <pc:spChg chg="mod">
          <ac:chgData name="Anthony Nuñez" userId="S::an262843@fi365.ort.edu.uy::cf9079c1-9f90-4ca5-8106-f0d36c6fc780" providerId="AD" clId="Web-{77BFBDC7-61BA-41A8-8957-CF9D848A494C}" dt="2023-04-10T22:02:39.248" v="36" actId="1076"/>
          <ac:spMkLst>
            <pc:docMk/>
            <pc:sldMk cId="113882674" sldId="271"/>
            <ac:spMk id="3" creationId="{0E2ACB22-700A-5F13-CA36-F818013B00E8}"/>
          </ac:spMkLst>
        </pc:spChg>
        <pc:picChg chg="del">
          <ac:chgData name="Anthony Nuñez" userId="S::an262843@fi365.ort.edu.uy::cf9079c1-9f90-4ca5-8106-f0d36c6fc780" providerId="AD" clId="Web-{77BFBDC7-61BA-41A8-8957-CF9D848A494C}" dt="2023-04-10T22:01:18.918" v="33"/>
          <ac:picMkLst>
            <pc:docMk/>
            <pc:sldMk cId="113882674" sldId="271"/>
            <ac:picMk id="4" creationId="{099898CB-DCDC-7E7B-B9E5-341E7D3BB33D}"/>
          </ac:picMkLst>
        </pc:picChg>
      </pc:sldChg>
      <pc:sldChg chg="addSp modSp new mod ord setBg">
        <pc:chgData name="Anthony Nuñez" userId="S::an262843@fi365.ort.edu.uy::cf9079c1-9f90-4ca5-8106-f0d36c6fc780" providerId="AD" clId="Web-{77BFBDC7-61BA-41A8-8957-CF9D848A494C}" dt="2023-04-10T21:53:42.609" v="31" actId="20577"/>
        <pc:sldMkLst>
          <pc:docMk/>
          <pc:sldMk cId="2153430770" sldId="292"/>
        </pc:sldMkLst>
        <pc:spChg chg="mod">
          <ac:chgData name="Anthony Nuñez" userId="S::an262843@fi365.ort.edu.uy::cf9079c1-9f90-4ca5-8106-f0d36c6fc780" providerId="AD" clId="Web-{77BFBDC7-61BA-41A8-8957-CF9D848A494C}" dt="2023-04-10T21:52:59.843" v="23"/>
          <ac:spMkLst>
            <pc:docMk/>
            <pc:sldMk cId="2153430770" sldId="292"/>
            <ac:spMk id="2" creationId="{4FF13A16-0304-CB07-19D2-7B70C53F2E85}"/>
          </ac:spMkLst>
        </pc:spChg>
        <pc:spChg chg="mod">
          <ac:chgData name="Anthony Nuñez" userId="S::an262843@fi365.ort.edu.uy::cf9079c1-9f90-4ca5-8106-f0d36c6fc780" providerId="AD" clId="Web-{77BFBDC7-61BA-41A8-8957-CF9D848A494C}" dt="2023-04-10T21:53:42.609" v="31" actId="20577"/>
          <ac:spMkLst>
            <pc:docMk/>
            <pc:sldMk cId="2153430770" sldId="292"/>
            <ac:spMk id="3" creationId="{D67FDB35-E8DC-5132-D287-9D41CFCF89B7}"/>
          </ac:spMkLst>
        </pc:spChg>
        <pc:spChg chg="add">
          <ac:chgData name="Anthony Nuñez" userId="S::an262843@fi365.ort.edu.uy::cf9079c1-9f90-4ca5-8106-f0d36c6fc780" providerId="AD" clId="Web-{77BFBDC7-61BA-41A8-8957-CF9D848A494C}" dt="2023-04-10T21:52:59.843" v="23"/>
          <ac:spMkLst>
            <pc:docMk/>
            <pc:sldMk cId="2153430770" sldId="292"/>
            <ac:spMk id="9" creationId="{F13C74B1-5B17-4795-BED0-7140497B445A}"/>
          </ac:spMkLst>
        </pc:spChg>
        <pc:spChg chg="add">
          <ac:chgData name="Anthony Nuñez" userId="S::an262843@fi365.ort.edu.uy::cf9079c1-9f90-4ca5-8106-f0d36c6fc780" providerId="AD" clId="Web-{77BFBDC7-61BA-41A8-8957-CF9D848A494C}" dt="2023-04-10T21:52:59.843" v="23"/>
          <ac:spMkLst>
            <pc:docMk/>
            <pc:sldMk cId="2153430770" sldId="292"/>
            <ac:spMk id="11" creationId="{D4974D33-8DC5-464E-8C6D-BE58F0669C17}"/>
          </ac:spMkLst>
        </pc:spChg>
        <pc:picChg chg="add mod">
          <ac:chgData name="Anthony Nuñez" userId="S::an262843@fi365.ort.edu.uy::cf9079c1-9f90-4ca5-8106-f0d36c6fc780" providerId="AD" clId="Web-{77BFBDC7-61BA-41A8-8957-CF9D848A494C}" dt="2023-04-10T21:53:11.577" v="25" actId="1076"/>
          <ac:picMkLst>
            <pc:docMk/>
            <pc:sldMk cId="2153430770" sldId="292"/>
            <ac:picMk id="4" creationId="{9349A077-0AE0-EA62-0139-8A2A18D3C74C}"/>
          </ac:picMkLst>
        </pc:picChg>
      </pc:sldChg>
    </pc:docChg>
  </pc:docChgLst>
  <pc:docChgLst>
    <pc:chgData name="Ana Betina Kadessian Dyienavorian" userId="S::ak221509@fi365.ort.edu.uy::e215321d-6a55-470f-8b7b-1025c6d96f18" providerId="AD" clId="Web-{AB696844-88B4-45A1-A997-F89E4F415CC5}"/>
    <pc:docChg chg="delSld modSld">
      <pc:chgData name="Ana Betina Kadessian Dyienavorian" userId="S::ak221509@fi365.ort.edu.uy::e215321d-6a55-470f-8b7b-1025c6d96f18" providerId="AD" clId="Web-{AB696844-88B4-45A1-A997-F89E4F415CC5}" dt="2023-04-10T18:12:13.341" v="10"/>
      <pc:docMkLst>
        <pc:docMk/>
      </pc:docMkLst>
      <pc:sldChg chg="modSp">
        <pc:chgData name="Ana Betina Kadessian Dyienavorian" userId="S::ak221509@fi365.ort.edu.uy::e215321d-6a55-470f-8b7b-1025c6d96f18" providerId="AD" clId="Web-{AB696844-88B4-45A1-A997-F89E4F415CC5}" dt="2023-04-10T18:11:55.028" v="9" actId="20577"/>
        <pc:sldMkLst>
          <pc:docMk/>
          <pc:sldMk cId="3834209270" sldId="257"/>
        </pc:sldMkLst>
        <pc:spChg chg="mod">
          <ac:chgData name="Ana Betina Kadessian Dyienavorian" userId="S::ak221509@fi365.ort.edu.uy::e215321d-6a55-470f-8b7b-1025c6d96f18" providerId="AD" clId="Web-{AB696844-88B4-45A1-A997-F89E4F415CC5}" dt="2023-04-10T18:11:55.028" v="9" actId="20577"/>
          <ac:spMkLst>
            <pc:docMk/>
            <pc:sldMk cId="3834209270" sldId="257"/>
            <ac:spMk id="3" creationId="{DA3F25E9-3CE4-DBEF-A3D7-2DFE54847301}"/>
          </ac:spMkLst>
        </pc:spChg>
      </pc:sldChg>
      <pc:sldChg chg="del">
        <pc:chgData name="Ana Betina Kadessian Dyienavorian" userId="S::ak221509@fi365.ort.edu.uy::e215321d-6a55-470f-8b7b-1025c6d96f18" providerId="AD" clId="Web-{AB696844-88B4-45A1-A997-F89E4F415CC5}" dt="2023-04-10T18:12:13.341" v="10"/>
        <pc:sldMkLst>
          <pc:docMk/>
          <pc:sldMk cId="550495166" sldId="258"/>
        </pc:sldMkLst>
      </pc:sldChg>
    </pc:docChg>
  </pc:docChgLst>
  <pc:docChgLst>
    <pc:chgData name="Anthony Nuñez" userId="S::an262843@fi365.ort.edu.uy::cf9079c1-9f90-4ca5-8106-f0d36c6fc780" providerId="AD" clId="Web-{72925B51-23E3-4EB5-A365-5FE78DE0B850}"/>
    <pc:docChg chg="modSld">
      <pc:chgData name="Anthony Nuñez" userId="S::an262843@fi365.ort.edu.uy::cf9079c1-9f90-4ca5-8106-f0d36c6fc780" providerId="AD" clId="Web-{72925B51-23E3-4EB5-A365-5FE78DE0B850}" dt="2023-04-11T00:37:08.154" v="79" actId="20577"/>
      <pc:docMkLst>
        <pc:docMk/>
      </pc:docMkLst>
      <pc:sldChg chg="modSp">
        <pc:chgData name="Anthony Nuñez" userId="S::an262843@fi365.ort.edu.uy::cf9079c1-9f90-4ca5-8106-f0d36c6fc780" providerId="AD" clId="Web-{72925B51-23E3-4EB5-A365-5FE78DE0B850}" dt="2023-04-11T00:05:39.465" v="0" actId="20577"/>
        <pc:sldMkLst>
          <pc:docMk/>
          <pc:sldMk cId="2406273178" sldId="256"/>
        </pc:sldMkLst>
        <pc:spChg chg="mod">
          <ac:chgData name="Anthony Nuñez" userId="S::an262843@fi365.ort.edu.uy::cf9079c1-9f90-4ca5-8106-f0d36c6fc780" providerId="AD" clId="Web-{72925B51-23E3-4EB5-A365-5FE78DE0B850}" dt="2023-04-11T00:05:39.465" v="0" actId="20577"/>
          <ac:spMkLst>
            <pc:docMk/>
            <pc:sldMk cId="2406273178" sldId="256"/>
            <ac:spMk id="2" creationId="{00000000-0000-0000-0000-000000000000}"/>
          </ac:spMkLst>
        </pc:spChg>
      </pc:sldChg>
      <pc:sldChg chg="modSp">
        <pc:chgData name="Anthony Nuñez" userId="S::an262843@fi365.ort.edu.uy::cf9079c1-9f90-4ca5-8106-f0d36c6fc780" providerId="AD" clId="Web-{72925B51-23E3-4EB5-A365-5FE78DE0B850}" dt="2023-04-11T00:34:48.182" v="76" actId="20577"/>
        <pc:sldMkLst>
          <pc:docMk/>
          <pc:sldMk cId="4154128282" sldId="279"/>
        </pc:sldMkLst>
        <pc:spChg chg="mod">
          <ac:chgData name="Anthony Nuñez" userId="S::an262843@fi365.ort.edu.uy::cf9079c1-9f90-4ca5-8106-f0d36c6fc780" providerId="AD" clId="Web-{72925B51-23E3-4EB5-A365-5FE78DE0B850}" dt="2023-04-11T00:34:48.182" v="76" actId="20577"/>
          <ac:spMkLst>
            <pc:docMk/>
            <pc:sldMk cId="4154128282" sldId="279"/>
            <ac:spMk id="2" creationId="{0DB1F137-F9C9-D302-CF34-92F39C4FB292}"/>
          </ac:spMkLst>
        </pc:spChg>
      </pc:sldChg>
      <pc:sldChg chg="modSp">
        <pc:chgData name="Anthony Nuñez" userId="S::an262843@fi365.ort.edu.uy::cf9079c1-9f90-4ca5-8106-f0d36c6fc780" providerId="AD" clId="Web-{72925B51-23E3-4EB5-A365-5FE78DE0B850}" dt="2023-04-11T00:37:08.154" v="79" actId="20577"/>
        <pc:sldMkLst>
          <pc:docMk/>
          <pc:sldMk cId="304085645" sldId="293"/>
        </pc:sldMkLst>
        <pc:spChg chg="mod">
          <ac:chgData name="Anthony Nuñez" userId="S::an262843@fi365.ort.edu.uy::cf9079c1-9f90-4ca5-8106-f0d36c6fc780" providerId="AD" clId="Web-{72925B51-23E3-4EB5-A365-5FE78DE0B850}" dt="2023-04-11T00:14:33.010" v="7" actId="20577"/>
          <ac:spMkLst>
            <pc:docMk/>
            <pc:sldMk cId="304085645" sldId="293"/>
            <ac:spMk id="2" creationId="{2FCB8195-31F9-093A-9FB2-BE498C8CDFDD}"/>
          </ac:spMkLst>
        </pc:spChg>
        <pc:spChg chg="mod">
          <ac:chgData name="Anthony Nuñez" userId="S::an262843@fi365.ort.edu.uy::cf9079c1-9f90-4ca5-8106-f0d36c6fc780" providerId="AD" clId="Web-{72925B51-23E3-4EB5-A365-5FE78DE0B850}" dt="2023-04-11T00:14:54.667" v="10" actId="20577"/>
          <ac:spMkLst>
            <pc:docMk/>
            <pc:sldMk cId="304085645" sldId="293"/>
            <ac:spMk id="3" creationId="{B7D638CF-1894-5517-DC5A-209571AA6E85}"/>
          </ac:spMkLst>
        </pc:spChg>
        <pc:spChg chg="mod">
          <ac:chgData name="Anthony Nuñez" userId="S::an262843@fi365.ort.edu.uy::cf9079c1-9f90-4ca5-8106-f0d36c6fc780" providerId="AD" clId="Web-{72925B51-23E3-4EB5-A365-5FE78DE0B850}" dt="2023-04-11T00:37:08.154" v="79" actId="20577"/>
          <ac:spMkLst>
            <pc:docMk/>
            <pc:sldMk cId="304085645" sldId="293"/>
            <ac:spMk id="6" creationId="{84F05A84-AF13-2E20-E73A-9E7A66F47584}"/>
          </ac:spMkLst>
        </pc:spChg>
        <pc:spChg chg="mod">
          <ac:chgData name="Anthony Nuñez" userId="S::an262843@fi365.ort.edu.uy::cf9079c1-9f90-4ca5-8106-f0d36c6fc780" providerId="AD" clId="Web-{72925B51-23E3-4EB5-A365-5FE78DE0B850}" dt="2023-04-11T00:15:01.074" v="16" actId="20577"/>
          <ac:spMkLst>
            <pc:docMk/>
            <pc:sldMk cId="304085645" sldId="293"/>
            <ac:spMk id="8" creationId="{7770E215-587C-6C3C-04FA-53C55FC08745}"/>
          </ac:spMkLst>
        </pc:spChg>
        <pc:spChg chg="mod">
          <ac:chgData name="Anthony Nuñez" userId="S::an262843@fi365.ort.edu.uy::cf9079c1-9f90-4ca5-8106-f0d36c6fc780" providerId="AD" clId="Web-{72925B51-23E3-4EB5-A365-5FE78DE0B850}" dt="2023-04-11T00:15:34.606" v="27" actId="20577"/>
          <ac:spMkLst>
            <pc:docMk/>
            <pc:sldMk cId="304085645" sldId="293"/>
            <ac:spMk id="9" creationId="{AC6110FC-8E62-577B-49E6-3B112177BD56}"/>
          </ac:spMkLst>
        </pc:spChg>
        <pc:spChg chg="mod">
          <ac:chgData name="Anthony Nuñez" userId="S::an262843@fi365.ort.edu.uy::cf9079c1-9f90-4ca5-8106-f0d36c6fc780" providerId="AD" clId="Web-{72925B51-23E3-4EB5-A365-5FE78DE0B850}" dt="2023-04-11T00:15:11.089" v="19" actId="20577"/>
          <ac:spMkLst>
            <pc:docMk/>
            <pc:sldMk cId="304085645" sldId="293"/>
            <ac:spMk id="10" creationId="{B8F1ADEF-E836-C4BE-036E-150826978671}"/>
          </ac:spMkLst>
        </pc:spChg>
      </pc:sldChg>
      <pc:sldChg chg="modSp">
        <pc:chgData name="Anthony Nuñez" userId="S::an262843@fi365.ort.edu.uy::cf9079c1-9f90-4ca5-8106-f0d36c6fc780" providerId="AD" clId="Web-{72925B51-23E3-4EB5-A365-5FE78DE0B850}" dt="2023-04-11T00:19:35.362" v="70" actId="20577"/>
        <pc:sldMkLst>
          <pc:docMk/>
          <pc:sldMk cId="4249330342" sldId="295"/>
        </pc:sldMkLst>
        <pc:spChg chg="mod">
          <ac:chgData name="Anthony Nuñez" userId="S::an262843@fi365.ort.edu.uy::cf9079c1-9f90-4ca5-8106-f0d36c6fc780" providerId="AD" clId="Web-{72925B51-23E3-4EB5-A365-5FE78DE0B850}" dt="2023-04-11T00:19:35.362" v="70" actId="20577"/>
          <ac:spMkLst>
            <pc:docMk/>
            <pc:sldMk cId="4249330342" sldId="295"/>
            <ac:spMk id="2" creationId="{2FCB8195-31F9-093A-9FB2-BE498C8CDFDD}"/>
          </ac:spMkLst>
        </pc:spChg>
        <pc:spChg chg="mod">
          <ac:chgData name="Anthony Nuñez" userId="S::an262843@fi365.ort.edu.uy::cf9079c1-9f90-4ca5-8106-f0d36c6fc780" providerId="AD" clId="Web-{72925B51-23E3-4EB5-A365-5FE78DE0B850}" dt="2023-04-11T00:17:34.249" v="36" actId="20577"/>
          <ac:spMkLst>
            <pc:docMk/>
            <pc:sldMk cId="4249330342" sldId="295"/>
            <ac:spMk id="3" creationId="{B7D638CF-1894-5517-DC5A-209571AA6E85}"/>
          </ac:spMkLst>
        </pc:spChg>
        <pc:spChg chg="mod">
          <ac:chgData name="Anthony Nuñez" userId="S::an262843@fi365.ort.edu.uy::cf9079c1-9f90-4ca5-8106-f0d36c6fc780" providerId="AD" clId="Web-{72925B51-23E3-4EB5-A365-5FE78DE0B850}" dt="2023-04-11T00:18:05.688" v="41" actId="20577"/>
          <ac:spMkLst>
            <pc:docMk/>
            <pc:sldMk cId="4249330342" sldId="295"/>
            <ac:spMk id="4" creationId="{176F40B2-38D5-89E1-7E69-588F5C8E4E56}"/>
          </ac:spMkLst>
        </pc:spChg>
        <pc:spChg chg="mod">
          <ac:chgData name="Anthony Nuñez" userId="S::an262843@fi365.ort.edu.uy::cf9079c1-9f90-4ca5-8106-f0d36c6fc780" providerId="AD" clId="Web-{72925B51-23E3-4EB5-A365-5FE78DE0B850}" dt="2023-04-11T00:19:30.205" v="66" actId="20577"/>
          <ac:spMkLst>
            <pc:docMk/>
            <pc:sldMk cId="4249330342" sldId="295"/>
            <ac:spMk id="9" creationId="{B1533121-2D2D-57F1-4C20-56E97805A17C}"/>
          </ac:spMkLst>
        </pc:spChg>
      </pc:sldChg>
      <pc:sldChg chg="modSp">
        <pc:chgData name="Anthony Nuñez" userId="S::an262843@fi365.ort.edu.uy::cf9079c1-9f90-4ca5-8106-f0d36c6fc780" providerId="AD" clId="Web-{72925B51-23E3-4EB5-A365-5FE78DE0B850}" dt="2023-04-11T00:20:05.769" v="75" actId="20577"/>
        <pc:sldMkLst>
          <pc:docMk/>
          <pc:sldMk cId="1598796761" sldId="296"/>
        </pc:sldMkLst>
        <pc:spChg chg="mod">
          <ac:chgData name="Anthony Nuñez" userId="S::an262843@fi365.ort.edu.uy::cf9079c1-9f90-4ca5-8106-f0d36c6fc780" providerId="AD" clId="Web-{72925B51-23E3-4EB5-A365-5FE78DE0B850}" dt="2023-04-11T00:20:05.769" v="75" actId="20577"/>
          <ac:spMkLst>
            <pc:docMk/>
            <pc:sldMk cId="1598796761" sldId="296"/>
            <ac:spMk id="2" creationId="{2FCB8195-31F9-093A-9FB2-BE498C8CDFDD}"/>
          </ac:spMkLst>
        </pc:spChg>
      </pc:sldChg>
    </pc:docChg>
  </pc:docChgLst>
  <pc:docChgLst>
    <pc:chgData name="Ana Betina Kadessian Dyienavorian" userId="e215321d-6a55-470f-8b7b-1025c6d96f18" providerId="ADAL" clId="{A40D385C-65A2-4B53-8B0E-3497EB33F6B2}"/>
    <pc:docChg chg="undo custSel addSld modSld sldOrd">
      <pc:chgData name="Ana Betina Kadessian Dyienavorian" userId="e215321d-6a55-470f-8b7b-1025c6d96f18" providerId="ADAL" clId="{A40D385C-65A2-4B53-8B0E-3497EB33F6B2}" dt="2023-04-10T22:48:59.993" v="841" actId="115"/>
      <pc:docMkLst>
        <pc:docMk/>
      </pc:docMkLst>
      <pc:sldChg chg="modSp mod">
        <pc:chgData name="Ana Betina Kadessian Dyienavorian" userId="e215321d-6a55-470f-8b7b-1025c6d96f18" providerId="ADAL" clId="{A40D385C-65A2-4B53-8B0E-3497EB33F6B2}" dt="2023-04-10T22:33:19.360" v="756" actId="207"/>
        <pc:sldMkLst>
          <pc:docMk/>
          <pc:sldMk cId="3834209270" sldId="257"/>
        </pc:sldMkLst>
        <pc:spChg chg="mod">
          <ac:chgData name="Ana Betina Kadessian Dyienavorian" userId="e215321d-6a55-470f-8b7b-1025c6d96f18" providerId="ADAL" clId="{A40D385C-65A2-4B53-8B0E-3497EB33F6B2}" dt="2023-04-10T22:33:19.360" v="756" actId="207"/>
          <ac:spMkLst>
            <pc:docMk/>
            <pc:sldMk cId="3834209270" sldId="257"/>
            <ac:spMk id="2" creationId="{64A129B5-DBD2-B195-B9F7-E65971B89D6A}"/>
          </ac:spMkLst>
        </pc:spChg>
        <pc:spChg chg="mod">
          <ac:chgData name="Ana Betina Kadessian Dyienavorian" userId="e215321d-6a55-470f-8b7b-1025c6d96f18" providerId="ADAL" clId="{A40D385C-65A2-4B53-8B0E-3497EB33F6B2}" dt="2023-04-10T18:26:50.886" v="84" actId="20577"/>
          <ac:spMkLst>
            <pc:docMk/>
            <pc:sldMk cId="3834209270" sldId="257"/>
            <ac:spMk id="3" creationId="{DA3F25E9-3CE4-DBEF-A3D7-2DFE54847301}"/>
          </ac:spMkLst>
        </pc:spChg>
      </pc:sldChg>
      <pc:sldChg chg="modSp new mod">
        <pc:chgData name="Ana Betina Kadessian Dyienavorian" userId="e215321d-6a55-470f-8b7b-1025c6d96f18" providerId="ADAL" clId="{A40D385C-65A2-4B53-8B0E-3497EB33F6B2}" dt="2023-04-10T22:43:25.279" v="812" actId="207"/>
        <pc:sldMkLst>
          <pc:docMk/>
          <pc:sldMk cId="3382162745" sldId="262"/>
        </pc:sldMkLst>
        <pc:spChg chg="mod">
          <ac:chgData name="Ana Betina Kadessian Dyienavorian" userId="e215321d-6a55-470f-8b7b-1025c6d96f18" providerId="ADAL" clId="{A40D385C-65A2-4B53-8B0E-3497EB33F6B2}" dt="2023-04-10T22:43:25.279" v="812" actId="207"/>
          <ac:spMkLst>
            <pc:docMk/>
            <pc:sldMk cId="3382162745" sldId="262"/>
            <ac:spMk id="2" creationId="{F154822A-F922-6D56-F48C-401F0287CC61}"/>
          </ac:spMkLst>
        </pc:spChg>
        <pc:spChg chg="mod">
          <ac:chgData name="Ana Betina Kadessian Dyienavorian" userId="e215321d-6a55-470f-8b7b-1025c6d96f18" providerId="ADAL" clId="{A40D385C-65A2-4B53-8B0E-3497EB33F6B2}" dt="2023-04-10T22:34:59.144" v="760" actId="207"/>
          <ac:spMkLst>
            <pc:docMk/>
            <pc:sldMk cId="3382162745" sldId="262"/>
            <ac:spMk id="3" creationId="{6E32430F-72BB-3B32-1CB4-D0F6674F9CDE}"/>
          </ac:spMkLst>
        </pc:spChg>
      </pc:sldChg>
      <pc:sldChg chg="addSp modSp new mod">
        <pc:chgData name="Ana Betina Kadessian Dyienavorian" userId="e215321d-6a55-470f-8b7b-1025c6d96f18" providerId="ADAL" clId="{A40D385C-65A2-4B53-8B0E-3497EB33F6B2}" dt="2023-04-10T22:43:51.397" v="814" actId="13926"/>
        <pc:sldMkLst>
          <pc:docMk/>
          <pc:sldMk cId="717986698" sldId="263"/>
        </pc:sldMkLst>
        <pc:spChg chg="mod">
          <ac:chgData name="Ana Betina Kadessian Dyienavorian" userId="e215321d-6a55-470f-8b7b-1025c6d96f18" providerId="ADAL" clId="{A40D385C-65A2-4B53-8B0E-3497EB33F6B2}" dt="2023-04-10T22:43:51.397" v="814" actId="13926"/>
          <ac:spMkLst>
            <pc:docMk/>
            <pc:sldMk cId="717986698" sldId="263"/>
            <ac:spMk id="2" creationId="{152E4564-E48B-6964-95A1-66D26B0E3C13}"/>
          </ac:spMkLst>
        </pc:spChg>
        <pc:spChg chg="mod">
          <ac:chgData name="Ana Betina Kadessian Dyienavorian" userId="e215321d-6a55-470f-8b7b-1025c6d96f18" providerId="ADAL" clId="{A40D385C-65A2-4B53-8B0E-3497EB33F6B2}" dt="2023-04-10T18:33:25.887" v="175" actId="14100"/>
          <ac:spMkLst>
            <pc:docMk/>
            <pc:sldMk cId="717986698" sldId="263"/>
            <ac:spMk id="3" creationId="{E4203579-225B-EFA3-3C33-8B0F37DB6C52}"/>
          </ac:spMkLst>
        </pc:spChg>
        <pc:spChg chg="add mod">
          <ac:chgData name="Ana Betina Kadessian Dyienavorian" userId="e215321d-6a55-470f-8b7b-1025c6d96f18" providerId="ADAL" clId="{A40D385C-65A2-4B53-8B0E-3497EB33F6B2}" dt="2023-04-10T18:34:48.327" v="201" actId="20577"/>
          <ac:spMkLst>
            <pc:docMk/>
            <pc:sldMk cId="717986698" sldId="263"/>
            <ac:spMk id="4" creationId="{D5FAF605-049F-6ADC-F974-4158C8571A64}"/>
          </ac:spMkLst>
        </pc:spChg>
      </pc:sldChg>
      <pc:sldChg chg="new">
        <pc:chgData name="Ana Betina Kadessian Dyienavorian" userId="e215321d-6a55-470f-8b7b-1025c6d96f18" providerId="ADAL" clId="{A40D385C-65A2-4B53-8B0E-3497EB33F6B2}" dt="2023-04-10T18:36:14.774" v="202" actId="680"/>
        <pc:sldMkLst>
          <pc:docMk/>
          <pc:sldMk cId="2872691300" sldId="265"/>
        </pc:sldMkLst>
      </pc:sldChg>
      <pc:sldChg chg="addSp delSp modSp add mod">
        <pc:chgData name="Ana Betina Kadessian Dyienavorian" userId="e215321d-6a55-470f-8b7b-1025c6d96f18" providerId="ADAL" clId="{A40D385C-65A2-4B53-8B0E-3497EB33F6B2}" dt="2023-04-10T20:46:18.733" v="279" actId="20577"/>
        <pc:sldMkLst>
          <pc:docMk/>
          <pc:sldMk cId="3990892406" sldId="287"/>
        </pc:sldMkLst>
        <pc:spChg chg="del mod">
          <ac:chgData name="Ana Betina Kadessian Dyienavorian" userId="e215321d-6a55-470f-8b7b-1025c6d96f18" providerId="ADAL" clId="{A40D385C-65A2-4B53-8B0E-3497EB33F6B2}" dt="2023-04-10T20:44:30.243" v="237" actId="478"/>
          <ac:spMkLst>
            <pc:docMk/>
            <pc:sldMk cId="3990892406" sldId="287"/>
            <ac:spMk id="2" creationId="{152E4564-E48B-6964-95A1-66D26B0E3C13}"/>
          </ac:spMkLst>
        </pc:spChg>
        <pc:spChg chg="mod">
          <ac:chgData name="Ana Betina Kadessian Dyienavorian" userId="e215321d-6a55-470f-8b7b-1025c6d96f18" providerId="ADAL" clId="{A40D385C-65A2-4B53-8B0E-3497EB33F6B2}" dt="2023-04-10T20:44:34.932" v="239" actId="1076"/>
          <ac:spMkLst>
            <pc:docMk/>
            <pc:sldMk cId="3990892406" sldId="287"/>
            <ac:spMk id="3" creationId="{E4203579-225B-EFA3-3C33-8B0F37DB6C52}"/>
          </ac:spMkLst>
        </pc:spChg>
        <pc:spChg chg="mod">
          <ac:chgData name="Ana Betina Kadessian Dyienavorian" userId="e215321d-6a55-470f-8b7b-1025c6d96f18" providerId="ADAL" clId="{A40D385C-65A2-4B53-8B0E-3497EB33F6B2}" dt="2023-04-10T20:45:04.388" v="248" actId="14100"/>
          <ac:spMkLst>
            <pc:docMk/>
            <pc:sldMk cId="3990892406" sldId="287"/>
            <ac:spMk id="4" creationId="{D5FAF605-049F-6ADC-F974-4158C8571A64}"/>
          </ac:spMkLst>
        </pc:spChg>
        <pc:spChg chg="add del mod">
          <ac:chgData name="Ana Betina Kadessian Dyienavorian" userId="e215321d-6a55-470f-8b7b-1025c6d96f18" providerId="ADAL" clId="{A40D385C-65A2-4B53-8B0E-3497EB33F6B2}" dt="2023-04-10T20:44:32.232" v="238" actId="478"/>
          <ac:spMkLst>
            <pc:docMk/>
            <pc:sldMk cId="3990892406" sldId="287"/>
            <ac:spMk id="6" creationId="{0E0F1E0B-DDFF-835C-DA71-A62CBFB8A2EF}"/>
          </ac:spMkLst>
        </pc:spChg>
        <pc:spChg chg="add mod">
          <ac:chgData name="Ana Betina Kadessian Dyienavorian" userId="e215321d-6a55-470f-8b7b-1025c6d96f18" providerId="ADAL" clId="{A40D385C-65A2-4B53-8B0E-3497EB33F6B2}" dt="2023-04-10T20:46:18.733" v="279" actId="20577"/>
          <ac:spMkLst>
            <pc:docMk/>
            <pc:sldMk cId="3990892406" sldId="287"/>
            <ac:spMk id="7" creationId="{D4C92771-1D29-074D-856C-2196AB596704}"/>
          </ac:spMkLst>
        </pc:spChg>
      </pc:sldChg>
      <pc:sldChg chg="addSp delSp modSp new mod ord">
        <pc:chgData name="Ana Betina Kadessian Dyienavorian" userId="e215321d-6a55-470f-8b7b-1025c6d96f18" providerId="ADAL" clId="{A40D385C-65A2-4B53-8B0E-3497EB33F6B2}" dt="2023-04-10T22:41:18.049" v="804" actId="20577"/>
        <pc:sldMkLst>
          <pc:docMk/>
          <pc:sldMk cId="3588097719" sldId="288"/>
        </pc:sldMkLst>
        <pc:spChg chg="del mod">
          <ac:chgData name="Ana Betina Kadessian Dyienavorian" userId="e215321d-6a55-470f-8b7b-1025c6d96f18" providerId="ADAL" clId="{A40D385C-65A2-4B53-8B0E-3497EB33F6B2}" dt="2023-04-10T20:50:16.953" v="292" actId="478"/>
          <ac:spMkLst>
            <pc:docMk/>
            <pc:sldMk cId="3588097719" sldId="288"/>
            <ac:spMk id="2" creationId="{5264E03A-9BAA-3240-4D56-DC7B1E4F146F}"/>
          </ac:spMkLst>
        </pc:spChg>
        <pc:spChg chg="mod">
          <ac:chgData name="Ana Betina Kadessian Dyienavorian" userId="e215321d-6a55-470f-8b7b-1025c6d96f18" providerId="ADAL" clId="{A40D385C-65A2-4B53-8B0E-3497EB33F6B2}" dt="2023-04-10T22:41:18.049" v="804" actId="20577"/>
          <ac:spMkLst>
            <pc:docMk/>
            <pc:sldMk cId="3588097719" sldId="288"/>
            <ac:spMk id="3" creationId="{109853CC-E14C-2053-6094-2E279E627A3C}"/>
          </ac:spMkLst>
        </pc:spChg>
        <pc:spChg chg="add mod">
          <ac:chgData name="Ana Betina Kadessian Dyienavorian" userId="e215321d-6a55-470f-8b7b-1025c6d96f18" providerId="ADAL" clId="{A40D385C-65A2-4B53-8B0E-3497EB33F6B2}" dt="2023-04-10T22:30:04.076" v="744" actId="1076"/>
          <ac:spMkLst>
            <pc:docMk/>
            <pc:sldMk cId="3588097719" sldId="288"/>
            <ac:spMk id="5" creationId="{9F78BE78-6073-183D-45E4-95C857AFDDE8}"/>
          </ac:spMkLst>
        </pc:spChg>
      </pc:sldChg>
      <pc:sldChg chg="modSp new mod">
        <pc:chgData name="Ana Betina Kadessian Dyienavorian" userId="e215321d-6a55-470f-8b7b-1025c6d96f18" providerId="ADAL" clId="{A40D385C-65A2-4B53-8B0E-3497EB33F6B2}" dt="2023-04-10T22:48:59.993" v="841" actId="115"/>
        <pc:sldMkLst>
          <pc:docMk/>
          <pc:sldMk cId="288089465" sldId="290"/>
        </pc:sldMkLst>
        <pc:spChg chg="mod">
          <ac:chgData name="Ana Betina Kadessian Dyienavorian" userId="e215321d-6a55-470f-8b7b-1025c6d96f18" providerId="ADAL" clId="{A40D385C-65A2-4B53-8B0E-3497EB33F6B2}" dt="2023-04-10T22:34:03.348" v="758" actId="20577"/>
          <ac:spMkLst>
            <pc:docMk/>
            <pc:sldMk cId="288089465" sldId="290"/>
            <ac:spMk id="2" creationId="{E1145EC4-F4DE-6720-4F4F-0E5434B699C1}"/>
          </ac:spMkLst>
        </pc:spChg>
        <pc:spChg chg="mod">
          <ac:chgData name="Ana Betina Kadessian Dyienavorian" userId="e215321d-6a55-470f-8b7b-1025c6d96f18" providerId="ADAL" clId="{A40D385C-65A2-4B53-8B0E-3497EB33F6B2}" dt="2023-04-10T22:48:59.993" v="841" actId="115"/>
          <ac:spMkLst>
            <pc:docMk/>
            <pc:sldMk cId="288089465" sldId="290"/>
            <ac:spMk id="3" creationId="{8A56A8BF-07FE-64EC-4116-E929C7CAD34F}"/>
          </ac:spMkLst>
        </pc:spChg>
      </pc:sldChg>
      <pc:sldChg chg="addSp delSp modSp new mod">
        <pc:chgData name="Ana Betina Kadessian Dyienavorian" userId="e215321d-6a55-470f-8b7b-1025c6d96f18" providerId="ADAL" clId="{A40D385C-65A2-4B53-8B0E-3497EB33F6B2}" dt="2023-04-10T22:30:31.030" v="745" actId="20577"/>
        <pc:sldMkLst>
          <pc:docMk/>
          <pc:sldMk cId="4205012646" sldId="291"/>
        </pc:sldMkLst>
        <pc:spChg chg="del">
          <ac:chgData name="Ana Betina Kadessian Dyienavorian" userId="e215321d-6a55-470f-8b7b-1025c6d96f18" providerId="ADAL" clId="{A40D385C-65A2-4B53-8B0E-3497EB33F6B2}" dt="2023-04-10T21:08:39.265" v="369" actId="478"/>
          <ac:spMkLst>
            <pc:docMk/>
            <pc:sldMk cId="4205012646" sldId="291"/>
            <ac:spMk id="2" creationId="{9DE36779-4CFA-087E-2DF2-8D675F0AFD3A}"/>
          </ac:spMkLst>
        </pc:spChg>
        <pc:spChg chg="del">
          <ac:chgData name="Ana Betina Kadessian Dyienavorian" userId="e215321d-6a55-470f-8b7b-1025c6d96f18" providerId="ADAL" clId="{A40D385C-65A2-4B53-8B0E-3497EB33F6B2}" dt="2023-04-10T21:08:37.693" v="368" actId="478"/>
          <ac:spMkLst>
            <pc:docMk/>
            <pc:sldMk cId="4205012646" sldId="291"/>
            <ac:spMk id="3" creationId="{3678E942-7FC3-49F1-DBA1-4D8D78C0E755}"/>
          </ac:spMkLst>
        </pc:spChg>
        <pc:spChg chg="add mod">
          <ac:chgData name="Ana Betina Kadessian Dyienavorian" userId="e215321d-6a55-470f-8b7b-1025c6d96f18" providerId="ADAL" clId="{A40D385C-65A2-4B53-8B0E-3497EB33F6B2}" dt="2023-04-10T22:19:18.246" v="613" actId="14100"/>
          <ac:spMkLst>
            <pc:docMk/>
            <pc:sldMk cId="4205012646" sldId="291"/>
            <ac:spMk id="6" creationId="{A0563BD7-13AB-2729-3749-331873740476}"/>
          </ac:spMkLst>
        </pc:spChg>
        <pc:spChg chg="add mod">
          <ac:chgData name="Ana Betina Kadessian Dyienavorian" userId="e215321d-6a55-470f-8b7b-1025c6d96f18" providerId="ADAL" clId="{A40D385C-65A2-4B53-8B0E-3497EB33F6B2}" dt="2023-04-10T22:30:31.030" v="745" actId="20577"/>
          <ac:spMkLst>
            <pc:docMk/>
            <pc:sldMk cId="4205012646" sldId="291"/>
            <ac:spMk id="7" creationId="{8CDE9D82-0C5F-37A3-0368-54C1427C1ABB}"/>
          </ac:spMkLst>
        </pc:spChg>
        <pc:spChg chg="add mod">
          <ac:chgData name="Ana Betina Kadessian Dyienavorian" userId="e215321d-6a55-470f-8b7b-1025c6d96f18" providerId="ADAL" clId="{A40D385C-65A2-4B53-8B0E-3497EB33F6B2}" dt="2023-04-10T22:22:36.076" v="652" actId="113"/>
          <ac:spMkLst>
            <pc:docMk/>
            <pc:sldMk cId="4205012646" sldId="291"/>
            <ac:spMk id="8" creationId="{7DE7E67F-409C-F70D-3E69-A74A155279CF}"/>
          </ac:spMkLst>
        </pc:spChg>
        <pc:spChg chg="add del mod">
          <ac:chgData name="Ana Betina Kadessian Dyienavorian" userId="e215321d-6a55-470f-8b7b-1025c6d96f18" providerId="ADAL" clId="{A40D385C-65A2-4B53-8B0E-3497EB33F6B2}" dt="2023-04-10T22:22:56.654" v="654" actId="478"/>
          <ac:spMkLst>
            <pc:docMk/>
            <pc:sldMk cId="4205012646" sldId="291"/>
            <ac:spMk id="9" creationId="{FA6007C6-9252-6A5C-D021-96EE856B3306}"/>
          </ac:spMkLst>
        </pc:spChg>
        <pc:picChg chg="add del mod">
          <ac:chgData name="Ana Betina Kadessian Dyienavorian" userId="e215321d-6a55-470f-8b7b-1025c6d96f18" providerId="ADAL" clId="{A40D385C-65A2-4B53-8B0E-3497EB33F6B2}" dt="2023-04-10T21:18:33.060" v="378" actId="478"/>
          <ac:picMkLst>
            <pc:docMk/>
            <pc:sldMk cId="4205012646" sldId="291"/>
            <ac:picMk id="5" creationId="{C81F3A40-1151-2573-AAA4-EB942403D794}"/>
          </ac:picMkLst>
        </pc:picChg>
      </pc:sldChg>
    </pc:docChg>
  </pc:docChgLst>
  <pc:docChgLst>
    <pc:chgData name="Anthony Nuñez" userId="S::an262843@fi365.ort.edu.uy::cf9079c1-9f90-4ca5-8106-f0d36c6fc780" providerId="AD" clId="Web-{70E5F49E-188C-45AC-9759-02F47FF639D3}"/>
    <pc:docChg chg="addSld modSld">
      <pc:chgData name="Anthony Nuñez" userId="S::an262843@fi365.ort.edu.uy::cf9079c1-9f90-4ca5-8106-f0d36c6fc780" providerId="AD" clId="Web-{70E5F49E-188C-45AC-9759-02F47FF639D3}" dt="2023-04-10T21:09:37.797" v="49" actId="1076"/>
      <pc:docMkLst>
        <pc:docMk/>
      </pc:docMkLst>
      <pc:sldChg chg="modSp">
        <pc:chgData name="Anthony Nuñez" userId="S::an262843@fi365.ort.edu.uy::cf9079c1-9f90-4ca5-8106-f0d36c6fc780" providerId="AD" clId="Web-{70E5F49E-188C-45AC-9759-02F47FF639D3}" dt="2023-04-10T20:48:35.566" v="1" actId="20577"/>
        <pc:sldMkLst>
          <pc:docMk/>
          <pc:sldMk cId="2406273178" sldId="256"/>
        </pc:sldMkLst>
        <pc:spChg chg="mod">
          <ac:chgData name="Anthony Nuñez" userId="S::an262843@fi365.ort.edu.uy::cf9079c1-9f90-4ca5-8106-f0d36c6fc780" providerId="AD" clId="Web-{70E5F49E-188C-45AC-9759-02F47FF639D3}" dt="2023-04-10T20:48:35.566" v="1" actId="20577"/>
          <ac:spMkLst>
            <pc:docMk/>
            <pc:sldMk cId="2406273178" sldId="256"/>
            <ac:spMk id="3" creationId="{00000000-0000-0000-0000-000000000000}"/>
          </ac:spMkLst>
        </pc:spChg>
      </pc:sldChg>
      <pc:sldChg chg="addSp delSp modSp">
        <pc:chgData name="Anthony Nuñez" userId="S::an262843@fi365.ort.edu.uy::cf9079c1-9f90-4ca5-8106-f0d36c6fc780" providerId="AD" clId="Web-{70E5F49E-188C-45AC-9759-02F47FF639D3}" dt="2023-04-10T21:09:37.797" v="49" actId="1076"/>
        <pc:sldMkLst>
          <pc:docMk/>
          <pc:sldMk cId="2666889653" sldId="266"/>
        </pc:sldMkLst>
        <pc:picChg chg="add mod">
          <ac:chgData name="Anthony Nuñez" userId="S::an262843@fi365.ort.edu.uy::cf9079c1-9f90-4ca5-8106-f0d36c6fc780" providerId="AD" clId="Web-{70E5F49E-188C-45AC-9759-02F47FF639D3}" dt="2023-04-10T21:09:37.797" v="49" actId="1076"/>
          <ac:picMkLst>
            <pc:docMk/>
            <pc:sldMk cId="2666889653" sldId="266"/>
            <ac:picMk id="2" creationId="{83EA7354-F58C-8B3E-86EF-CC81573BB2B4}"/>
          </ac:picMkLst>
        </pc:picChg>
        <pc:picChg chg="del">
          <ac:chgData name="Anthony Nuñez" userId="S::an262843@fi365.ort.edu.uy::cf9079c1-9f90-4ca5-8106-f0d36c6fc780" providerId="AD" clId="Web-{70E5F49E-188C-45AC-9759-02F47FF639D3}" dt="2023-04-10T21:09:27.203" v="46"/>
          <ac:picMkLst>
            <pc:docMk/>
            <pc:sldMk cId="2666889653" sldId="266"/>
            <ac:picMk id="4" creationId="{37D8C689-1AAE-AE5A-6997-21DF47BA7CF4}"/>
          </ac:picMkLst>
        </pc:picChg>
      </pc:sldChg>
      <pc:sldChg chg="addSp modSp">
        <pc:chgData name="Anthony Nuñez" userId="S::an262843@fi365.ort.edu.uy::cf9079c1-9f90-4ca5-8106-f0d36c6fc780" providerId="AD" clId="Web-{70E5F49E-188C-45AC-9759-02F47FF639D3}" dt="2023-04-10T20:51:42.620" v="18" actId="1076"/>
        <pc:sldMkLst>
          <pc:docMk/>
          <pc:sldMk cId="3828948200" sldId="267"/>
        </pc:sldMkLst>
        <pc:spChg chg="mod">
          <ac:chgData name="Anthony Nuñez" userId="S::an262843@fi365.ort.edu.uy::cf9079c1-9f90-4ca5-8106-f0d36c6fc780" providerId="AD" clId="Web-{70E5F49E-188C-45AC-9759-02F47FF639D3}" dt="2023-04-10T20:51:42.620" v="18" actId="1076"/>
          <ac:spMkLst>
            <pc:docMk/>
            <pc:sldMk cId="3828948200" sldId="267"/>
            <ac:spMk id="5" creationId="{EE874383-7B55-A27D-3923-26CF0ED89BD8}"/>
          </ac:spMkLst>
        </pc:spChg>
        <pc:picChg chg="add mod">
          <ac:chgData name="Anthony Nuñez" userId="S::an262843@fi365.ort.edu.uy::cf9079c1-9f90-4ca5-8106-f0d36c6fc780" providerId="AD" clId="Web-{70E5F49E-188C-45AC-9759-02F47FF639D3}" dt="2023-04-10T20:51:08.009" v="12" actId="1076"/>
          <ac:picMkLst>
            <pc:docMk/>
            <pc:sldMk cId="3828948200" sldId="267"/>
            <ac:picMk id="2" creationId="{8F627F38-1350-029D-64B2-319A1BBFF82E}"/>
          </ac:picMkLst>
        </pc:picChg>
      </pc:sldChg>
      <pc:sldChg chg="modSp">
        <pc:chgData name="Anthony Nuñez" userId="S::an262843@fi365.ort.edu.uy::cf9079c1-9f90-4ca5-8106-f0d36c6fc780" providerId="AD" clId="Web-{70E5F49E-188C-45AC-9759-02F47FF639D3}" dt="2023-04-10T20:51:55.417" v="20" actId="20577"/>
        <pc:sldMkLst>
          <pc:docMk/>
          <pc:sldMk cId="990621639" sldId="269"/>
        </pc:sldMkLst>
        <pc:spChg chg="mod">
          <ac:chgData name="Anthony Nuñez" userId="S::an262843@fi365.ort.edu.uy::cf9079c1-9f90-4ca5-8106-f0d36c6fc780" providerId="AD" clId="Web-{70E5F49E-188C-45AC-9759-02F47FF639D3}" dt="2023-04-10T20:51:55.417" v="20" actId="20577"/>
          <ac:spMkLst>
            <pc:docMk/>
            <pc:sldMk cId="990621639" sldId="269"/>
            <ac:spMk id="2" creationId="{6D8E2A5C-FBE9-2DBC-6DF1-5E99C14AA2DB}"/>
          </ac:spMkLst>
        </pc:spChg>
      </pc:sldChg>
      <pc:sldChg chg="addSp modSp">
        <pc:chgData name="Anthony Nuñez" userId="S::an262843@fi365.ort.edu.uy::cf9079c1-9f90-4ca5-8106-f0d36c6fc780" providerId="AD" clId="Web-{70E5F49E-188C-45AC-9759-02F47FF639D3}" dt="2023-04-10T20:52:52.747" v="25" actId="14100"/>
        <pc:sldMkLst>
          <pc:docMk/>
          <pc:sldMk cId="113882674" sldId="271"/>
        </pc:sldMkLst>
        <pc:spChg chg="mod">
          <ac:chgData name="Anthony Nuñez" userId="S::an262843@fi365.ort.edu.uy::cf9079c1-9f90-4ca5-8106-f0d36c6fc780" providerId="AD" clId="Web-{70E5F49E-188C-45AC-9759-02F47FF639D3}" dt="2023-04-10T20:52:32.418" v="21" actId="1076"/>
          <ac:spMkLst>
            <pc:docMk/>
            <pc:sldMk cId="113882674" sldId="271"/>
            <ac:spMk id="3" creationId="{0E2ACB22-700A-5F13-CA36-F818013B00E8}"/>
          </ac:spMkLst>
        </pc:spChg>
        <pc:picChg chg="add mod">
          <ac:chgData name="Anthony Nuñez" userId="S::an262843@fi365.ort.edu.uy::cf9079c1-9f90-4ca5-8106-f0d36c6fc780" providerId="AD" clId="Web-{70E5F49E-188C-45AC-9759-02F47FF639D3}" dt="2023-04-10T20:52:52.747" v="25" actId="14100"/>
          <ac:picMkLst>
            <pc:docMk/>
            <pc:sldMk cId="113882674" sldId="271"/>
            <ac:picMk id="4" creationId="{099898CB-DCDC-7E7B-B9E5-341E7D3BB33D}"/>
          </ac:picMkLst>
        </pc:picChg>
      </pc:sldChg>
      <pc:sldChg chg="addSp modSp">
        <pc:chgData name="Anthony Nuñez" userId="S::an262843@fi365.ort.edu.uy::cf9079c1-9f90-4ca5-8106-f0d36c6fc780" providerId="AD" clId="Web-{70E5F49E-188C-45AC-9759-02F47FF639D3}" dt="2023-04-10T21:00:16.934" v="36" actId="1076"/>
        <pc:sldMkLst>
          <pc:docMk/>
          <pc:sldMk cId="1550408402" sldId="273"/>
        </pc:sldMkLst>
        <pc:picChg chg="add mod">
          <ac:chgData name="Anthony Nuñez" userId="S::an262843@fi365.ort.edu.uy::cf9079c1-9f90-4ca5-8106-f0d36c6fc780" providerId="AD" clId="Web-{70E5F49E-188C-45AC-9759-02F47FF639D3}" dt="2023-04-10T21:00:16.934" v="36" actId="1076"/>
          <ac:picMkLst>
            <pc:docMk/>
            <pc:sldMk cId="1550408402" sldId="273"/>
            <ac:picMk id="4" creationId="{A377A7A0-07ED-ECD9-00D8-F769ACE04D6E}"/>
          </ac:picMkLst>
        </pc:picChg>
      </pc:sldChg>
      <pc:sldChg chg="addSp delSp modSp">
        <pc:chgData name="Anthony Nuñez" userId="S::an262843@fi365.ort.edu.uy::cf9079c1-9f90-4ca5-8106-f0d36c6fc780" providerId="AD" clId="Web-{70E5F49E-188C-45AC-9759-02F47FF639D3}" dt="2023-04-10T21:08:38.780" v="45" actId="1076"/>
        <pc:sldMkLst>
          <pc:docMk/>
          <pc:sldMk cId="3279162155" sldId="274"/>
        </pc:sldMkLst>
        <pc:picChg chg="add del mod">
          <ac:chgData name="Anthony Nuñez" userId="S::an262843@fi365.ort.edu.uy::cf9079c1-9f90-4ca5-8106-f0d36c6fc780" providerId="AD" clId="Web-{70E5F49E-188C-45AC-9759-02F47FF639D3}" dt="2023-04-10T21:08:29.170" v="41"/>
          <ac:picMkLst>
            <pc:docMk/>
            <pc:sldMk cId="3279162155" sldId="274"/>
            <ac:picMk id="4" creationId="{5753DE35-F63A-D6F5-46A0-284FDE9F01AB}"/>
          </ac:picMkLst>
        </pc:picChg>
        <pc:picChg chg="add mod">
          <ac:chgData name="Anthony Nuñez" userId="S::an262843@fi365.ort.edu.uy::cf9079c1-9f90-4ca5-8106-f0d36c6fc780" providerId="AD" clId="Web-{70E5F49E-188C-45AC-9759-02F47FF639D3}" dt="2023-04-10T21:08:38.780" v="45" actId="1076"/>
          <ac:picMkLst>
            <pc:docMk/>
            <pc:sldMk cId="3279162155" sldId="274"/>
            <ac:picMk id="5" creationId="{A106E3E2-72E3-E99E-5E80-5CA8B7C5DDF2}"/>
          </ac:picMkLst>
        </pc:picChg>
      </pc:sldChg>
      <pc:sldChg chg="addSp delSp modSp new">
        <pc:chgData name="Anthony Nuñez" userId="S::an262843@fi365.ort.edu.uy::cf9079c1-9f90-4ca5-8106-f0d36c6fc780" providerId="AD" clId="Web-{70E5F49E-188C-45AC-9759-02F47FF639D3}" dt="2023-04-10T20:55:26.221" v="32" actId="14100"/>
        <pc:sldMkLst>
          <pc:docMk/>
          <pc:sldMk cId="670325875" sldId="289"/>
        </pc:sldMkLst>
        <pc:spChg chg="del">
          <ac:chgData name="Anthony Nuñez" userId="S::an262843@fi365.ort.edu.uy::cf9079c1-9f90-4ca5-8106-f0d36c6fc780" providerId="AD" clId="Web-{70E5F49E-188C-45AC-9759-02F47FF639D3}" dt="2023-04-10T20:55:15.221" v="28"/>
          <ac:spMkLst>
            <pc:docMk/>
            <pc:sldMk cId="670325875" sldId="289"/>
            <ac:spMk id="2" creationId="{5527418E-5507-0E2E-4CBE-F5F2838BF4F5}"/>
          </ac:spMkLst>
        </pc:spChg>
        <pc:spChg chg="del">
          <ac:chgData name="Anthony Nuñez" userId="S::an262843@fi365.ort.edu.uy::cf9079c1-9f90-4ca5-8106-f0d36c6fc780" providerId="AD" clId="Web-{70E5F49E-188C-45AC-9759-02F47FF639D3}" dt="2023-04-10T20:55:13.518" v="27"/>
          <ac:spMkLst>
            <pc:docMk/>
            <pc:sldMk cId="670325875" sldId="289"/>
            <ac:spMk id="3" creationId="{FDDA369F-83C5-00C9-0B56-E1D7E8778082}"/>
          </ac:spMkLst>
        </pc:spChg>
        <pc:picChg chg="add mod">
          <ac:chgData name="Anthony Nuñez" userId="S::an262843@fi365.ort.edu.uy::cf9079c1-9f90-4ca5-8106-f0d36c6fc780" providerId="AD" clId="Web-{70E5F49E-188C-45AC-9759-02F47FF639D3}" dt="2023-04-10T20:55:26.221" v="32" actId="14100"/>
          <ac:picMkLst>
            <pc:docMk/>
            <pc:sldMk cId="670325875" sldId="289"/>
            <ac:picMk id="4" creationId="{F6367BCD-93E5-3DF2-7386-C6030AAA68BC}"/>
          </ac:picMkLst>
        </pc:picChg>
      </pc:sldChg>
    </pc:docChg>
  </pc:docChgLst>
  <pc:docChgLst>
    <pc:chgData name="Jorge Pedro Sapelli Ferres" userId="22b863fe-3cb7-4f02-abc6-694c265d6f29" providerId="ADAL" clId="{E5D74258-C5B9-4FBF-84DE-8D54D3780A96}"/>
    <pc:docChg chg="undo custSel addSld modSld">
      <pc:chgData name="Jorge Pedro Sapelli Ferres" userId="22b863fe-3cb7-4f02-abc6-694c265d6f29" providerId="ADAL" clId="{E5D74258-C5B9-4FBF-84DE-8D54D3780A96}" dt="2023-04-11T11:10:10.769" v="1660" actId="20577"/>
      <pc:docMkLst>
        <pc:docMk/>
      </pc:docMkLst>
      <pc:sldChg chg="modSp mod">
        <pc:chgData name="Jorge Pedro Sapelli Ferres" userId="22b863fe-3cb7-4f02-abc6-694c265d6f29" providerId="ADAL" clId="{E5D74258-C5B9-4FBF-84DE-8D54D3780A96}" dt="2023-04-11T11:10:10.769" v="1660" actId="20577"/>
        <pc:sldMkLst>
          <pc:docMk/>
          <pc:sldMk cId="3834209270" sldId="257"/>
        </pc:sldMkLst>
        <pc:spChg chg="mod">
          <ac:chgData name="Jorge Pedro Sapelli Ferres" userId="22b863fe-3cb7-4f02-abc6-694c265d6f29" providerId="ADAL" clId="{E5D74258-C5B9-4FBF-84DE-8D54D3780A96}" dt="2023-04-11T11:10:10.769" v="1660" actId="20577"/>
          <ac:spMkLst>
            <pc:docMk/>
            <pc:sldMk cId="3834209270" sldId="257"/>
            <ac:spMk id="3" creationId="{DA3F25E9-3CE4-DBEF-A3D7-2DFE54847301}"/>
          </ac:spMkLst>
        </pc:spChg>
      </pc:sldChg>
      <pc:sldChg chg="addSp delSp modSp new mod">
        <pc:chgData name="Jorge Pedro Sapelli Ferres" userId="22b863fe-3cb7-4f02-abc6-694c265d6f29" providerId="ADAL" clId="{E5D74258-C5B9-4FBF-84DE-8D54D3780A96}" dt="2023-04-10T23:58:49.946" v="723" actId="1076"/>
        <pc:sldMkLst>
          <pc:docMk/>
          <pc:sldMk cId="304085645" sldId="293"/>
        </pc:sldMkLst>
        <pc:spChg chg="mod">
          <ac:chgData name="Jorge Pedro Sapelli Ferres" userId="22b863fe-3cb7-4f02-abc6-694c265d6f29" providerId="ADAL" clId="{E5D74258-C5B9-4FBF-84DE-8D54D3780A96}" dt="2023-04-10T23:37:21.863" v="40" actId="1076"/>
          <ac:spMkLst>
            <pc:docMk/>
            <pc:sldMk cId="304085645" sldId="293"/>
            <ac:spMk id="2" creationId="{2FCB8195-31F9-093A-9FB2-BE498C8CDFDD}"/>
          </ac:spMkLst>
        </pc:spChg>
        <pc:spChg chg="mod">
          <ac:chgData name="Jorge Pedro Sapelli Ferres" userId="22b863fe-3cb7-4f02-abc6-694c265d6f29" providerId="ADAL" clId="{E5D74258-C5B9-4FBF-84DE-8D54D3780A96}" dt="2023-04-10T23:58:45.314" v="722" actId="1076"/>
          <ac:spMkLst>
            <pc:docMk/>
            <pc:sldMk cId="304085645" sldId="293"/>
            <ac:spMk id="3" creationId="{B7D638CF-1894-5517-DC5A-209571AA6E85}"/>
          </ac:spMkLst>
        </pc:spChg>
        <pc:spChg chg="add mod">
          <ac:chgData name="Jorge Pedro Sapelli Ferres" userId="22b863fe-3cb7-4f02-abc6-694c265d6f29" providerId="ADAL" clId="{E5D74258-C5B9-4FBF-84DE-8D54D3780A96}" dt="2023-04-10T23:58:45.314" v="722" actId="1076"/>
          <ac:spMkLst>
            <pc:docMk/>
            <pc:sldMk cId="304085645" sldId="293"/>
            <ac:spMk id="5" creationId="{160120CA-9439-0CDA-A7FC-DBD09BCB5A3B}"/>
          </ac:spMkLst>
        </pc:spChg>
        <pc:spChg chg="add mod">
          <ac:chgData name="Jorge Pedro Sapelli Ferres" userId="22b863fe-3cb7-4f02-abc6-694c265d6f29" providerId="ADAL" clId="{E5D74258-C5B9-4FBF-84DE-8D54D3780A96}" dt="2023-04-10T23:58:40.662" v="721" actId="1076"/>
          <ac:spMkLst>
            <pc:docMk/>
            <pc:sldMk cId="304085645" sldId="293"/>
            <ac:spMk id="6" creationId="{84F05A84-AF13-2E20-E73A-9E7A66F47584}"/>
          </ac:spMkLst>
        </pc:spChg>
        <pc:spChg chg="add del mod">
          <ac:chgData name="Jorge Pedro Sapelli Ferres" userId="22b863fe-3cb7-4f02-abc6-694c265d6f29" providerId="ADAL" clId="{E5D74258-C5B9-4FBF-84DE-8D54D3780A96}" dt="2023-04-10T23:47:48.080" v="131"/>
          <ac:spMkLst>
            <pc:docMk/>
            <pc:sldMk cId="304085645" sldId="293"/>
            <ac:spMk id="7" creationId="{F91EFD49-40B9-477A-D497-4E329B16BCEA}"/>
          </ac:spMkLst>
        </pc:spChg>
        <pc:spChg chg="add mod">
          <ac:chgData name="Jorge Pedro Sapelli Ferres" userId="22b863fe-3cb7-4f02-abc6-694c265d6f29" providerId="ADAL" clId="{E5D74258-C5B9-4FBF-84DE-8D54D3780A96}" dt="2023-04-10T23:58:40.662" v="721" actId="1076"/>
          <ac:spMkLst>
            <pc:docMk/>
            <pc:sldMk cId="304085645" sldId="293"/>
            <ac:spMk id="8" creationId="{7770E215-587C-6C3C-04FA-53C55FC08745}"/>
          </ac:spMkLst>
        </pc:spChg>
        <pc:spChg chg="add mod">
          <ac:chgData name="Jorge Pedro Sapelli Ferres" userId="22b863fe-3cb7-4f02-abc6-694c265d6f29" providerId="ADAL" clId="{E5D74258-C5B9-4FBF-84DE-8D54D3780A96}" dt="2023-04-10T23:58:49.946" v="723" actId="1076"/>
          <ac:spMkLst>
            <pc:docMk/>
            <pc:sldMk cId="304085645" sldId="293"/>
            <ac:spMk id="9" creationId="{AC6110FC-8E62-577B-49E6-3B112177BD56}"/>
          </ac:spMkLst>
        </pc:spChg>
        <pc:spChg chg="add mod">
          <ac:chgData name="Jorge Pedro Sapelli Ferres" userId="22b863fe-3cb7-4f02-abc6-694c265d6f29" providerId="ADAL" clId="{E5D74258-C5B9-4FBF-84DE-8D54D3780A96}" dt="2023-04-10T23:58:49.946" v="723" actId="1076"/>
          <ac:spMkLst>
            <pc:docMk/>
            <pc:sldMk cId="304085645" sldId="293"/>
            <ac:spMk id="10" creationId="{B8F1ADEF-E836-C4BE-036E-150826978671}"/>
          </ac:spMkLst>
        </pc:spChg>
      </pc:sldChg>
      <pc:sldChg chg="addSp delSp modSp add mod">
        <pc:chgData name="Jorge Pedro Sapelli Ferres" userId="22b863fe-3cb7-4f02-abc6-694c265d6f29" providerId="ADAL" clId="{E5D74258-C5B9-4FBF-84DE-8D54D3780A96}" dt="2023-04-11T00:03:09.354" v="830" actId="14100"/>
        <pc:sldMkLst>
          <pc:docMk/>
          <pc:sldMk cId="1444986137" sldId="294"/>
        </pc:sldMkLst>
        <pc:spChg chg="mod">
          <ac:chgData name="Jorge Pedro Sapelli Ferres" userId="22b863fe-3cb7-4f02-abc6-694c265d6f29" providerId="ADAL" clId="{E5D74258-C5B9-4FBF-84DE-8D54D3780A96}" dt="2023-04-10T23:57:37.292" v="676" actId="207"/>
          <ac:spMkLst>
            <pc:docMk/>
            <pc:sldMk cId="1444986137" sldId="294"/>
            <ac:spMk id="2" creationId="{2FCB8195-31F9-093A-9FB2-BE498C8CDFDD}"/>
          </ac:spMkLst>
        </pc:spChg>
        <pc:spChg chg="del mod">
          <ac:chgData name="Jorge Pedro Sapelli Ferres" userId="22b863fe-3cb7-4f02-abc6-694c265d6f29" providerId="ADAL" clId="{E5D74258-C5B9-4FBF-84DE-8D54D3780A96}" dt="2023-04-11T00:01:43.124" v="724" actId="478"/>
          <ac:spMkLst>
            <pc:docMk/>
            <pc:sldMk cId="1444986137" sldId="294"/>
            <ac:spMk id="3" creationId="{B7D638CF-1894-5517-DC5A-209571AA6E85}"/>
          </ac:spMkLst>
        </pc:spChg>
        <pc:spChg chg="del mod">
          <ac:chgData name="Jorge Pedro Sapelli Ferres" userId="22b863fe-3cb7-4f02-abc6-694c265d6f29" providerId="ADAL" clId="{E5D74258-C5B9-4FBF-84DE-8D54D3780A96}" dt="2023-04-10T23:56:52.070" v="671" actId="478"/>
          <ac:spMkLst>
            <pc:docMk/>
            <pc:sldMk cId="1444986137" sldId="294"/>
            <ac:spMk id="5" creationId="{160120CA-9439-0CDA-A7FC-DBD09BCB5A3B}"/>
          </ac:spMkLst>
        </pc:spChg>
        <pc:spChg chg="mod">
          <ac:chgData name="Jorge Pedro Sapelli Ferres" userId="22b863fe-3cb7-4f02-abc6-694c265d6f29" providerId="ADAL" clId="{E5D74258-C5B9-4FBF-84DE-8D54D3780A96}" dt="2023-04-11T00:03:09.354" v="830" actId="14100"/>
          <ac:spMkLst>
            <pc:docMk/>
            <pc:sldMk cId="1444986137" sldId="294"/>
            <ac:spMk id="6" creationId="{84F05A84-AF13-2E20-E73A-9E7A66F47584}"/>
          </ac:spMkLst>
        </pc:spChg>
        <pc:spChg chg="add del mod">
          <ac:chgData name="Jorge Pedro Sapelli Ferres" userId="22b863fe-3cb7-4f02-abc6-694c265d6f29" providerId="ADAL" clId="{E5D74258-C5B9-4FBF-84DE-8D54D3780A96}" dt="2023-04-11T00:01:44.884" v="725" actId="478"/>
          <ac:spMkLst>
            <pc:docMk/>
            <pc:sldMk cId="1444986137" sldId="294"/>
            <ac:spMk id="7" creationId="{7BF45C99-D584-4E0C-309E-C20C6DE47B4D}"/>
          </ac:spMkLst>
        </pc:spChg>
        <pc:spChg chg="add del mod">
          <ac:chgData name="Jorge Pedro Sapelli Ferres" userId="22b863fe-3cb7-4f02-abc6-694c265d6f29" providerId="ADAL" clId="{E5D74258-C5B9-4FBF-84DE-8D54D3780A96}" dt="2023-04-11T00:01:49.708" v="726" actId="1076"/>
          <ac:spMkLst>
            <pc:docMk/>
            <pc:sldMk cId="1444986137" sldId="294"/>
            <ac:spMk id="8" creationId="{7770E215-587C-6C3C-04FA-53C55FC08745}"/>
          </ac:spMkLst>
        </pc:spChg>
        <pc:spChg chg="del">
          <ac:chgData name="Jorge Pedro Sapelli Ferres" userId="22b863fe-3cb7-4f02-abc6-694c265d6f29" providerId="ADAL" clId="{E5D74258-C5B9-4FBF-84DE-8D54D3780A96}" dt="2023-04-10T23:55:08.748" v="625" actId="478"/>
          <ac:spMkLst>
            <pc:docMk/>
            <pc:sldMk cId="1444986137" sldId="294"/>
            <ac:spMk id="9" creationId="{AC6110FC-8E62-577B-49E6-3B112177BD56}"/>
          </ac:spMkLst>
        </pc:spChg>
        <pc:spChg chg="del">
          <ac:chgData name="Jorge Pedro Sapelli Ferres" userId="22b863fe-3cb7-4f02-abc6-694c265d6f29" providerId="ADAL" clId="{E5D74258-C5B9-4FBF-84DE-8D54D3780A96}" dt="2023-04-10T23:55:09.720" v="626" actId="478"/>
          <ac:spMkLst>
            <pc:docMk/>
            <pc:sldMk cId="1444986137" sldId="294"/>
            <ac:spMk id="10" creationId="{B8F1ADEF-E836-C4BE-036E-150826978671}"/>
          </ac:spMkLst>
        </pc:spChg>
      </pc:sldChg>
      <pc:sldChg chg="addSp delSp modSp add mod">
        <pc:chgData name="Jorge Pedro Sapelli Ferres" userId="22b863fe-3cb7-4f02-abc6-694c265d6f29" providerId="ADAL" clId="{E5D74258-C5B9-4FBF-84DE-8D54D3780A96}" dt="2023-04-11T00:10:39.701" v="1568" actId="20577"/>
        <pc:sldMkLst>
          <pc:docMk/>
          <pc:sldMk cId="4249330342" sldId="295"/>
        </pc:sldMkLst>
        <pc:spChg chg="mod">
          <ac:chgData name="Jorge Pedro Sapelli Ferres" userId="22b863fe-3cb7-4f02-abc6-694c265d6f29" providerId="ADAL" clId="{E5D74258-C5B9-4FBF-84DE-8D54D3780A96}" dt="2023-04-10T23:57:58.035" v="701" actId="20577"/>
          <ac:spMkLst>
            <pc:docMk/>
            <pc:sldMk cId="4249330342" sldId="295"/>
            <ac:spMk id="2" creationId="{2FCB8195-31F9-093A-9FB2-BE498C8CDFDD}"/>
          </ac:spMkLst>
        </pc:spChg>
        <pc:spChg chg="mod">
          <ac:chgData name="Jorge Pedro Sapelli Ferres" userId="22b863fe-3cb7-4f02-abc6-694c265d6f29" providerId="ADAL" clId="{E5D74258-C5B9-4FBF-84DE-8D54D3780A96}" dt="2023-04-11T00:04:52.043" v="1021" actId="1076"/>
          <ac:spMkLst>
            <pc:docMk/>
            <pc:sldMk cId="4249330342" sldId="295"/>
            <ac:spMk id="3" creationId="{B7D638CF-1894-5517-DC5A-209571AA6E85}"/>
          </ac:spMkLst>
        </pc:spChg>
        <pc:spChg chg="add mod">
          <ac:chgData name="Jorge Pedro Sapelli Ferres" userId="22b863fe-3cb7-4f02-abc6-694c265d6f29" providerId="ADAL" clId="{E5D74258-C5B9-4FBF-84DE-8D54D3780A96}" dt="2023-04-11T00:06:09.840" v="1272" actId="1076"/>
          <ac:spMkLst>
            <pc:docMk/>
            <pc:sldMk cId="4249330342" sldId="295"/>
            <ac:spMk id="4" creationId="{176F40B2-38D5-89E1-7E69-588F5C8E4E56}"/>
          </ac:spMkLst>
        </pc:spChg>
        <pc:spChg chg="del mod">
          <ac:chgData name="Jorge Pedro Sapelli Ferres" userId="22b863fe-3cb7-4f02-abc6-694c265d6f29" providerId="ADAL" clId="{E5D74258-C5B9-4FBF-84DE-8D54D3780A96}" dt="2023-04-10T23:58:05.718" v="702" actId="478"/>
          <ac:spMkLst>
            <pc:docMk/>
            <pc:sldMk cId="4249330342" sldId="295"/>
            <ac:spMk id="5" creationId="{160120CA-9439-0CDA-A7FC-DBD09BCB5A3B}"/>
          </ac:spMkLst>
        </pc:spChg>
        <pc:spChg chg="del">
          <ac:chgData name="Jorge Pedro Sapelli Ferres" userId="22b863fe-3cb7-4f02-abc6-694c265d6f29" providerId="ADAL" clId="{E5D74258-C5B9-4FBF-84DE-8D54D3780A96}" dt="2023-04-10T23:58:19.842" v="718" actId="478"/>
          <ac:spMkLst>
            <pc:docMk/>
            <pc:sldMk cId="4249330342" sldId="295"/>
            <ac:spMk id="6" creationId="{84F05A84-AF13-2E20-E73A-9E7A66F47584}"/>
          </ac:spMkLst>
        </pc:spChg>
        <pc:spChg chg="add mod">
          <ac:chgData name="Jorge Pedro Sapelli Ferres" userId="22b863fe-3cb7-4f02-abc6-694c265d6f29" providerId="ADAL" clId="{E5D74258-C5B9-4FBF-84DE-8D54D3780A96}" dt="2023-04-11T00:05:11.587" v="1065" actId="20577"/>
          <ac:spMkLst>
            <pc:docMk/>
            <pc:sldMk cId="4249330342" sldId="295"/>
            <ac:spMk id="7" creationId="{3DD671AD-DF67-A6B8-48CC-B21B0293C597}"/>
          </ac:spMkLst>
        </pc:spChg>
        <pc:spChg chg="mod">
          <ac:chgData name="Jorge Pedro Sapelli Ferres" userId="22b863fe-3cb7-4f02-abc6-694c265d6f29" providerId="ADAL" clId="{E5D74258-C5B9-4FBF-84DE-8D54D3780A96}" dt="2023-04-10T23:58:15.243" v="717" actId="20577"/>
          <ac:spMkLst>
            <pc:docMk/>
            <pc:sldMk cId="4249330342" sldId="295"/>
            <ac:spMk id="8" creationId="{7770E215-587C-6C3C-04FA-53C55FC08745}"/>
          </ac:spMkLst>
        </pc:spChg>
        <pc:spChg chg="add mod">
          <ac:chgData name="Jorge Pedro Sapelli Ferres" userId="22b863fe-3cb7-4f02-abc6-694c265d6f29" providerId="ADAL" clId="{E5D74258-C5B9-4FBF-84DE-8D54D3780A96}" dt="2023-04-11T00:10:39.701" v="1568" actId="20577"/>
          <ac:spMkLst>
            <pc:docMk/>
            <pc:sldMk cId="4249330342" sldId="295"/>
            <ac:spMk id="9" creationId="{B1533121-2D2D-57F1-4C20-56E97805A17C}"/>
          </ac:spMkLst>
        </pc:spChg>
        <pc:spChg chg="add mod">
          <ac:chgData name="Jorge Pedro Sapelli Ferres" userId="22b863fe-3cb7-4f02-abc6-694c265d6f29" providerId="ADAL" clId="{E5D74258-C5B9-4FBF-84DE-8D54D3780A96}" dt="2023-04-11T00:06:34.603" v="1297" actId="20577"/>
          <ac:spMkLst>
            <pc:docMk/>
            <pc:sldMk cId="4249330342" sldId="295"/>
            <ac:spMk id="10" creationId="{56A6F3A2-39F1-6D58-E606-91BBB5C7C9D6}"/>
          </ac:spMkLst>
        </pc:spChg>
      </pc:sldChg>
      <pc:sldChg chg="delSp modSp add mod">
        <pc:chgData name="Jorge Pedro Sapelli Ferres" userId="22b863fe-3cb7-4f02-abc6-694c265d6f29" providerId="ADAL" clId="{E5D74258-C5B9-4FBF-84DE-8D54D3780A96}" dt="2023-04-11T00:13:16.163" v="1651" actId="1076"/>
        <pc:sldMkLst>
          <pc:docMk/>
          <pc:sldMk cId="1598796761" sldId="296"/>
        </pc:sldMkLst>
        <pc:spChg chg="mod">
          <ac:chgData name="Jorge Pedro Sapelli Ferres" userId="22b863fe-3cb7-4f02-abc6-694c265d6f29" providerId="ADAL" clId="{E5D74258-C5B9-4FBF-84DE-8D54D3780A96}" dt="2023-04-11T00:13:11.493" v="1650" actId="14100"/>
          <ac:spMkLst>
            <pc:docMk/>
            <pc:sldMk cId="1598796761" sldId="296"/>
            <ac:spMk id="3" creationId="{B7D638CF-1894-5517-DC5A-209571AA6E85}"/>
          </ac:spMkLst>
        </pc:spChg>
        <pc:spChg chg="del">
          <ac:chgData name="Jorge Pedro Sapelli Ferres" userId="22b863fe-3cb7-4f02-abc6-694c265d6f29" providerId="ADAL" clId="{E5D74258-C5B9-4FBF-84DE-8D54D3780A96}" dt="2023-04-11T00:11:25.792" v="1605" actId="478"/>
          <ac:spMkLst>
            <pc:docMk/>
            <pc:sldMk cId="1598796761" sldId="296"/>
            <ac:spMk id="4" creationId="{176F40B2-38D5-89E1-7E69-588F5C8E4E56}"/>
          </ac:spMkLst>
        </pc:spChg>
        <pc:spChg chg="del">
          <ac:chgData name="Jorge Pedro Sapelli Ferres" userId="22b863fe-3cb7-4f02-abc6-694c265d6f29" providerId="ADAL" clId="{E5D74258-C5B9-4FBF-84DE-8D54D3780A96}" dt="2023-04-11T00:11:25.792" v="1605" actId="478"/>
          <ac:spMkLst>
            <pc:docMk/>
            <pc:sldMk cId="1598796761" sldId="296"/>
            <ac:spMk id="7" creationId="{3DD671AD-DF67-A6B8-48CC-B21B0293C597}"/>
          </ac:spMkLst>
        </pc:spChg>
        <pc:spChg chg="mod">
          <ac:chgData name="Jorge Pedro Sapelli Ferres" userId="22b863fe-3cb7-4f02-abc6-694c265d6f29" providerId="ADAL" clId="{E5D74258-C5B9-4FBF-84DE-8D54D3780A96}" dt="2023-04-11T00:11:02.809" v="1598" actId="20577"/>
          <ac:spMkLst>
            <pc:docMk/>
            <pc:sldMk cId="1598796761" sldId="296"/>
            <ac:spMk id="8" creationId="{7770E215-587C-6C3C-04FA-53C55FC08745}"/>
          </ac:spMkLst>
        </pc:spChg>
        <pc:spChg chg="del">
          <ac:chgData name="Jorge Pedro Sapelli Ferres" userId="22b863fe-3cb7-4f02-abc6-694c265d6f29" providerId="ADAL" clId="{E5D74258-C5B9-4FBF-84DE-8D54D3780A96}" dt="2023-04-11T00:12:24.912" v="1635" actId="478"/>
          <ac:spMkLst>
            <pc:docMk/>
            <pc:sldMk cId="1598796761" sldId="296"/>
            <ac:spMk id="9" creationId="{B1533121-2D2D-57F1-4C20-56E97805A17C}"/>
          </ac:spMkLst>
        </pc:spChg>
        <pc:spChg chg="mod">
          <ac:chgData name="Jorge Pedro Sapelli Ferres" userId="22b863fe-3cb7-4f02-abc6-694c265d6f29" providerId="ADAL" clId="{E5D74258-C5B9-4FBF-84DE-8D54D3780A96}" dt="2023-04-11T00:13:16.163" v="1651" actId="1076"/>
          <ac:spMkLst>
            <pc:docMk/>
            <pc:sldMk cId="1598796761" sldId="296"/>
            <ac:spMk id="10" creationId="{56A6F3A2-39F1-6D58-E606-91BBB5C7C9D6}"/>
          </ac:spMkLst>
        </pc:spChg>
      </pc:sldChg>
    </pc:docChg>
  </pc:docChgLst>
  <pc:docChgLst>
    <pc:chgData name="Ana Betina Kadessian Dyienavorian" userId="S::ak221509@fi365.ort.edu.uy::e215321d-6a55-470f-8b7b-1025c6d96f18" providerId="AD" clId="Web-{B90CF456-9D3F-4FBC-91CC-E8ED39F2DE6C}"/>
    <pc:docChg chg="modSld">
      <pc:chgData name="Ana Betina Kadessian Dyienavorian" userId="S::ak221509@fi365.ort.edu.uy::e215321d-6a55-470f-8b7b-1025c6d96f18" providerId="AD" clId="Web-{B90CF456-9D3F-4FBC-91CC-E8ED39F2DE6C}" dt="2023-04-05T15:29:05.782" v="6" actId="20577"/>
      <pc:docMkLst>
        <pc:docMk/>
      </pc:docMkLst>
      <pc:sldChg chg="modSp">
        <pc:chgData name="Ana Betina Kadessian Dyienavorian" userId="S::ak221509@fi365.ort.edu.uy::e215321d-6a55-470f-8b7b-1025c6d96f18" providerId="AD" clId="Web-{B90CF456-9D3F-4FBC-91CC-E8ED39F2DE6C}" dt="2023-04-05T15:29:05.782" v="6" actId="20577"/>
        <pc:sldMkLst>
          <pc:docMk/>
          <pc:sldMk cId="3834209270" sldId="257"/>
        </pc:sldMkLst>
        <pc:spChg chg="mod">
          <ac:chgData name="Ana Betina Kadessian Dyienavorian" userId="S::ak221509@fi365.ort.edu.uy::e215321d-6a55-470f-8b7b-1025c6d96f18" providerId="AD" clId="Web-{B90CF456-9D3F-4FBC-91CC-E8ED39F2DE6C}" dt="2023-04-05T15:29:05.782" v="6" actId="20577"/>
          <ac:spMkLst>
            <pc:docMk/>
            <pc:sldMk cId="3834209270" sldId="257"/>
            <ac:spMk id="3" creationId="{DA3F25E9-3CE4-DBEF-A3D7-2DFE54847301}"/>
          </ac:spMkLst>
        </pc:spChg>
      </pc:sldChg>
    </pc:docChg>
  </pc:docChgLst>
  <pc:docChgLst>
    <pc:chgData name="Ana Betina Kadessian Dyienavorian" userId="S::ak221509@fi365.ort.edu.uy::e215321d-6a55-470f-8b7b-1025c6d96f18" providerId="AD" clId="Web-{35CDD427-2005-40F1-BF67-F59C762E6F19}"/>
    <pc:docChg chg="addSld delSld modSld addMainMaster delMainMaster">
      <pc:chgData name="Ana Betina Kadessian Dyienavorian" userId="S::ak221509@fi365.ort.edu.uy::e215321d-6a55-470f-8b7b-1025c6d96f18" providerId="AD" clId="Web-{35CDD427-2005-40F1-BF67-F59C762E6F19}" dt="2023-04-05T15:21:08.251" v="240" actId="20577"/>
      <pc:docMkLst>
        <pc:docMk/>
      </pc:docMkLst>
      <pc:sldChg chg="addSp delSp modSp mod setBg modClrScheme delDesignElem chgLayout">
        <pc:chgData name="Ana Betina Kadessian Dyienavorian" userId="S::ak221509@fi365.ort.edu.uy::e215321d-6a55-470f-8b7b-1025c6d96f18" providerId="AD" clId="Web-{35CDD427-2005-40F1-BF67-F59C762E6F19}" dt="2023-04-05T14:17:26.025" v="130"/>
        <pc:sldMkLst>
          <pc:docMk/>
          <pc:sldMk cId="2406273178" sldId="256"/>
        </pc:sldMkLst>
        <pc:spChg chg="mod ord">
          <ac:chgData name="Ana Betina Kadessian Dyienavorian" userId="S::ak221509@fi365.ort.edu.uy::e215321d-6a55-470f-8b7b-1025c6d96f18" providerId="AD" clId="Web-{35CDD427-2005-40F1-BF67-F59C762E6F19}" dt="2023-04-05T14:16:44.352" v="125" actId="1076"/>
          <ac:spMkLst>
            <pc:docMk/>
            <pc:sldMk cId="2406273178" sldId="256"/>
            <ac:spMk id="2" creationId="{00000000-0000-0000-0000-000000000000}"/>
          </ac:spMkLst>
        </pc:spChg>
        <pc:spChg chg="mod ord">
          <ac:chgData name="Ana Betina Kadessian Dyienavorian" userId="S::ak221509@fi365.ort.edu.uy::e215321d-6a55-470f-8b7b-1025c6d96f18" providerId="AD" clId="Web-{35CDD427-2005-40F1-BF67-F59C762E6F19}" dt="2023-04-05T14:16:50.399" v="126" actId="1076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Ana Betina Kadessian Dyienavorian" userId="S::ak221509@fi365.ort.edu.uy::e215321d-6a55-470f-8b7b-1025c6d96f18" providerId="AD" clId="Web-{35CDD427-2005-40F1-BF67-F59C762E6F19}" dt="2023-04-05T14:11:50.797" v="87"/>
          <ac:spMkLst>
            <pc:docMk/>
            <pc:sldMk cId="2406273178" sldId="256"/>
            <ac:spMk id="11" creationId="{E5D2E6F5-4096-40AF-B31C-B6FBEEFFB122}"/>
          </ac:spMkLst>
        </pc:spChg>
        <pc:spChg chg="add del">
          <ac:chgData name="Ana Betina Kadessian Dyienavorian" userId="S::ak221509@fi365.ort.edu.uy::e215321d-6a55-470f-8b7b-1025c6d96f18" providerId="AD" clId="Web-{35CDD427-2005-40F1-BF67-F59C762E6F19}" dt="2023-04-05T14:12:39.236" v="97"/>
          <ac:spMkLst>
            <pc:docMk/>
            <pc:sldMk cId="2406273178" sldId="256"/>
            <ac:spMk id="13" creationId="{D69CA3DA-0ACD-445A-B67C-05E1480CD8F2}"/>
          </ac:spMkLst>
        </pc:spChg>
        <pc:spChg chg="add del">
          <ac:chgData name="Ana Betina Kadessian Dyienavorian" userId="S::ak221509@fi365.ort.edu.uy::e215321d-6a55-470f-8b7b-1025c6d96f18" providerId="AD" clId="Web-{35CDD427-2005-40F1-BF67-F59C762E6F19}" dt="2023-04-05T14:12:39.236" v="97"/>
          <ac:spMkLst>
            <pc:docMk/>
            <pc:sldMk cId="2406273178" sldId="256"/>
            <ac:spMk id="17" creationId="{55C8C7DF-DF0D-49D4-A004-E08F4885F054}"/>
          </ac:spMkLst>
        </pc:spChg>
        <pc:spChg chg="add del">
          <ac:chgData name="Ana Betina Kadessian Dyienavorian" userId="S::ak221509@fi365.ort.edu.uy::e215321d-6a55-470f-8b7b-1025c6d96f18" providerId="AD" clId="Web-{35CDD427-2005-40F1-BF67-F59C762E6F19}" dt="2023-04-05T14:12:39.236" v="97"/>
          <ac:spMkLst>
            <pc:docMk/>
            <pc:sldMk cId="2406273178" sldId="256"/>
            <ac:spMk id="19" creationId="{B6162FB7-D078-420E-8438-341E536C6A2E}"/>
          </ac:spMkLst>
        </pc:spChg>
        <pc:spChg chg="add del">
          <ac:chgData name="Ana Betina Kadessian Dyienavorian" userId="S::ak221509@fi365.ort.edu.uy::e215321d-6a55-470f-8b7b-1025c6d96f18" providerId="AD" clId="Web-{35CDD427-2005-40F1-BF67-F59C762E6F19}" dt="2023-04-05T14:12:39.236" v="97"/>
          <ac:spMkLst>
            <pc:docMk/>
            <pc:sldMk cId="2406273178" sldId="256"/>
            <ac:spMk id="21" creationId="{8B102C0E-8F05-4293-A8BE-7ED009624594}"/>
          </ac:spMkLst>
        </pc:spChg>
        <pc:spChg chg="add del">
          <ac:chgData name="Ana Betina Kadessian Dyienavorian" userId="S::ak221509@fi365.ort.edu.uy::e215321d-6a55-470f-8b7b-1025c6d96f18" providerId="AD" clId="Web-{35CDD427-2005-40F1-BF67-F59C762E6F19}" dt="2023-04-05T14:11:50.797" v="87"/>
          <ac:spMkLst>
            <pc:docMk/>
            <pc:sldMk cId="2406273178" sldId="256"/>
            <ac:spMk id="22" creationId="{AFD23066-E0E4-4A0C-B554-B9F2A919124B}"/>
          </ac:spMkLst>
        </pc:spChg>
        <pc:spChg chg="add del">
          <ac:chgData name="Ana Betina Kadessian Dyienavorian" userId="S::ak221509@fi365.ort.edu.uy::e215321d-6a55-470f-8b7b-1025c6d96f18" providerId="AD" clId="Web-{35CDD427-2005-40F1-BF67-F59C762E6F19}" dt="2023-04-05T14:12:39.236" v="97"/>
          <ac:spMkLst>
            <pc:docMk/>
            <pc:sldMk cId="2406273178" sldId="256"/>
            <ac:spMk id="26" creationId="{32D3518C-77DA-423B-89A9-21ED745611B1}"/>
          </ac:spMkLst>
        </pc:spChg>
        <pc:spChg chg="add del">
          <ac:chgData name="Ana Betina Kadessian Dyienavorian" userId="S::ak221509@fi365.ort.edu.uy::e215321d-6a55-470f-8b7b-1025c6d96f18" providerId="AD" clId="Web-{35CDD427-2005-40F1-BF67-F59C762E6F19}" dt="2023-04-05T14:12:39.236" v="97"/>
          <ac:spMkLst>
            <pc:docMk/>
            <pc:sldMk cId="2406273178" sldId="256"/>
            <ac:spMk id="27" creationId="{A7155384-2366-4E25-947F-A704D6352C71}"/>
          </ac:spMkLst>
        </pc:spChg>
        <pc:grpChg chg="add del">
          <ac:chgData name="Ana Betina Kadessian Dyienavorian" userId="S::ak221509@fi365.ort.edu.uy::e215321d-6a55-470f-8b7b-1025c6d96f18" providerId="AD" clId="Web-{35CDD427-2005-40F1-BF67-F59C762E6F19}" dt="2023-04-05T14:11:41.359" v="85"/>
          <ac:grpSpMkLst>
            <pc:docMk/>
            <pc:sldMk cId="2406273178" sldId="256"/>
            <ac:grpSpMk id="9" creationId="{5697E9DF-ECF5-4EA6-8E3F-160752B8892D}"/>
          </ac:grpSpMkLst>
        </pc:grpChg>
        <pc:picChg chg="add del">
          <ac:chgData name="Ana Betina Kadessian Dyienavorian" userId="S::ak221509@fi365.ort.edu.uy::e215321d-6a55-470f-8b7b-1025c6d96f18" providerId="AD" clId="Web-{35CDD427-2005-40F1-BF67-F59C762E6F19}" dt="2023-04-05T14:11:41.359" v="85"/>
          <ac:picMkLst>
            <pc:docMk/>
            <pc:sldMk cId="2406273178" sldId="256"/>
            <ac:picMk id="4" creationId="{69A77037-24F3-CB63-8111-B8D3F3DBBB27}"/>
          </ac:picMkLst>
        </pc:picChg>
        <pc:picChg chg="add del">
          <ac:chgData name="Ana Betina Kadessian Dyienavorian" userId="S::ak221509@fi365.ort.edu.uy::e215321d-6a55-470f-8b7b-1025c6d96f18" providerId="AD" clId="Web-{35CDD427-2005-40F1-BF67-F59C762E6F19}" dt="2023-04-05T14:12:39.236" v="97"/>
          <ac:picMkLst>
            <pc:docMk/>
            <pc:sldMk cId="2406273178" sldId="256"/>
            <ac:picMk id="15" creationId="{E8FC2329-C002-433D-96E8-24849899DA58}"/>
          </ac:picMkLst>
        </pc:picChg>
        <pc:picChg chg="add del">
          <ac:chgData name="Ana Betina Kadessian Dyienavorian" userId="S::ak221509@fi365.ort.edu.uy::e215321d-6a55-470f-8b7b-1025c6d96f18" providerId="AD" clId="Web-{35CDD427-2005-40F1-BF67-F59C762E6F19}" dt="2023-04-05T14:11:50.797" v="87"/>
          <ac:picMkLst>
            <pc:docMk/>
            <pc:sldMk cId="2406273178" sldId="256"/>
            <ac:picMk id="23" creationId="{D2CF7231-C053-7D92-BF48-9163A046BDB3}"/>
          </ac:picMkLst>
        </pc:picChg>
        <pc:picChg chg="add del">
          <ac:chgData name="Ana Betina Kadessian Dyienavorian" userId="S::ak221509@fi365.ort.edu.uy::e215321d-6a55-470f-8b7b-1025c6d96f18" providerId="AD" clId="Web-{35CDD427-2005-40F1-BF67-F59C762E6F19}" dt="2023-04-05T14:12:39.236" v="97"/>
          <ac:picMkLst>
            <pc:docMk/>
            <pc:sldMk cId="2406273178" sldId="256"/>
            <ac:picMk id="25" creationId="{B2051559-524D-44E7-8198-E924F097A15E}"/>
          </ac:picMkLst>
        </pc:picChg>
        <pc:picChg chg="add del">
          <ac:chgData name="Ana Betina Kadessian Dyienavorian" userId="S::ak221509@fi365.ort.edu.uy::e215321d-6a55-470f-8b7b-1025c6d96f18" providerId="AD" clId="Web-{35CDD427-2005-40F1-BF67-F59C762E6F19}" dt="2023-04-05T14:12:39.236" v="97"/>
          <ac:picMkLst>
            <pc:docMk/>
            <pc:sldMk cId="2406273178" sldId="256"/>
            <ac:picMk id="28" creationId="{7A0FE61E-7403-DCB0-AE74-A6E58CC10284}"/>
          </ac:picMkLst>
        </pc:picChg>
        <pc:picChg chg="add del">
          <ac:chgData name="Ana Betina Kadessian Dyienavorian" userId="S::ak221509@fi365.ort.edu.uy::e215321d-6a55-470f-8b7b-1025c6d96f18" providerId="AD" clId="Web-{35CDD427-2005-40F1-BF67-F59C762E6F19}" dt="2023-04-05T14:12:39.236" v="97"/>
          <ac:picMkLst>
            <pc:docMk/>
            <pc:sldMk cId="2406273178" sldId="256"/>
            <ac:picMk id="29" creationId="{37E521D0-A41B-4904-B918-4D94137E627C}"/>
          </ac:picMkLst>
        </pc:picChg>
      </pc:sldChg>
      <pc:sldChg chg="addSp delSp modSp new del mod setBg">
        <pc:chgData name="Ana Betina Kadessian Dyienavorian" userId="S::ak221509@fi365.ort.edu.uy::e215321d-6a55-470f-8b7b-1025c6d96f18" providerId="AD" clId="Web-{35CDD427-2005-40F1-BF67-F59C762E6F19}" dt="2023-04-05T14:31:04.363" v="134"/>
        <pc:sldMkLst>
          <pc:docMk/>
          <pc:sldMk cId="1201981530" sldId="257"/>
        </pc:sldMkLst>
        <pc:spChg chg="mod">
          <ac:chgData name="Ana Betina Kadessian Dyienavorian" userId="S::ak221509@fi365.ort.edu.uy::e215321d-6a55-470f-8b7b-1025c6d96f18" providerId="AD" clId="Web-{35CDD427-2005-40F1-BF67-F59C762E6F19}" dt="2023-04-05T14:18:51.153" v="133" actId="1076"/>
          <ac:spMkLst>
            <pc:docMk/>
            <pc:sldMk cId="1201981530" sldId="257"/>
            <ac:spMk id="2" creationId="{1C68A271-FDA6-06C1-6369-29183C549C0D}"/>
          </ac:spMkLst>
        </pc:spChg>
        <pc:spChg chg="del">
          <ac:chgData name="Ana Betina Kadessian Dyienavorian" userId="S::ak221509@fi365.ort.edu.uy::e215321d-6a55-470f-8b7b-1025c6d96f18" providerId="AD" clId="Web-{35CDD427-2005-40F1-BF67-F59C762E6F19}" dt="2023-04-05T14:18:45.356" v="132"/>
          <ac:spMkLst>
            <pc:docMk/>
            <pc:sldMk cId="1201981530" sldId="257"/>
            <ac:spMk id="3" creationId="{E2D47590-476C-3CBF-3169-FB5F42D36C76}"/>
          </ac:spMkLst>
        </pc:spChg>
        <pc:spChg chg="add">
          <ac:chgData name="Ana Betina Kadessian Dyienavorian" userId="S::ak221509@fi365.ort.edu.uy::e215321d-6a55-470f-8b7b-1025c6d96f18" providerId="AD" clId="Web-{35CDD427-2005-40F1-BF67-F59C762E6F19}" dt="2023-04-05T14:18:45.356" v="132"/>
          <ac:spMkLst>
            <pc:docMk/>
            <pc:sldMk cId="1201981530" sldId="257"/>
            <ac:spMk id="8" creationId="{C27D7A02-907B-496F-BA7E-AA3780733CA7}"/>
          </ac:spMkLst>
        </pc:spChg>
        <pc:spChg chg="add">
          <ac:chgData name="Ana Betina Kadessian Dyienavorian" userId="S::ak221509@fi365.ort.edu.uy::e215321d-6a55-470f-8b7b-1025c6d96f18" providerId="AD" clId="Web-{35CDD427-2005-40F1-BF67-F59C762E6F19}" dt="2023-04-05T14:18:45.356" v="132"/>
          <ac:spMkLst>
            <pc:docMk/>
            <pc:sldMk cId="1201981530" sldId="257"/>
            <ac:spMk id="10" creationId="{0FBA5268-0AE7-4CAD-9537-D0EB09E76406}"/>
          </ac:spMkLst>
        </pc:spChg>
        <pc:spChg chg="add">
          <ac:chgData name="Ana Betina Kadessian Dyienavorian" userId="S::ak221509@fi365.ort.edu.uy::e215321d-6a55-470f-8b7b-1025c6d96f18" providerId="AD" clId="Web-{35CDD427-2005-40F1-BF67-F59C762E6F19}" dt="2023-04-05T14:18:45.356" v="132"/>
          <ac:spMkLst>
            <pc:docMk/>
            <pc:sldMk cId="1201981530" sldId="257"/>
            <ac:spMk id="12" creationId="{088D065B-39DA-4077-B9CF-E489CE4C0169}"/>
          </ac:spMkLst>
        </pc:spChg>
      </pc:sldChg>
      <pc:sldChg chg="modSp new mod setBg">
        <pc:chgData name="Ana Betina Kadessian Dyienavorian" userId="S::ak221509@fi365.ort.edu.uy::e215321d-6a55-470f-8b7b-1025c6d96f18" providerId="AD" clId="Web-{35CDD427-2005-40F1-BF67-F59C762E6F19}" dt="2023-04-05T14:46:45.110" v="176" actId="20577"/>
        <pc:sldMkLst>
          <pc:docMk/>
          <pc:sldMk cId="3834209270" sldId="257"/>
        </pc:sldMkLst>
        <pc:spChg chg="mod">
          <ac:chgData name="Ana Betina Kadessian Dyienavorian" userId="S::ak221509@fi365.ort.edu.uy::e215321d-6a55-470f-8b7b-1025c6d96f18" providerId="AD" clId="Web-{35CDD427-2005-40F1-BF67-F59C762E6F19}" dt="2023-04-05T14:33:38.492" v="160" actId="20577"/>
          <ac:spMkLst>
            <pc:docMk/>
            <pc:sldMk cId="3834209270" sldId="257"/>
            <ac:spMk id="2" creationId="{64A129B5-DBD2-B195-B9F7-E65971B89D6A}"/>
          </ac:spMkLst>
        </pc:spChg>
        <pc:spChg chg="mod">
          <ac:chgData name="Ana Betina Kadessian Dyienavorian" userId="S::ak221509@fi365.ort.edu.uy::e215321d-6a55-470f-8b7b-1025c6d96f18" providerId="AD" clId="Web-{35CDD427-2005-40F1-BF67-F59C762E6F19}" dt="2023-04-05T14:46:45.110" v="176" actId="20577"/>
          <ac:spMkLst>
            <pc:docMk/>
            <pc:sldMk cId="3834209270" sldId="257"/>
            <ac:spMk id="3" creationId="{DA3F25E9-3CE4-DBEF-A3D7-2DFE54847301}"/>
          </ac:spMkLst>
        </pc:spChg>
      </pc:sldChg>
      <pc:sldChg chg="addSp delSp modSp new mod setBg">
        <pc:chgData name="Ana Betina Kadessian Dyienavorian" userId="S::ak221509@fi365.ort.edu.uy::e215321d-6a55-470f-8b7b-1025c6d96f18" providerId="AD" clId="Web-{35CDD427-2005-40F1-BF67-F59C762E6F19}" dt="2023-04-05T15:21:08.251" v="240" actId="20577"/>
        <pc:sldMkLst>
          <pc:docMk/>
          <pc:sldMk cId="550495166" sldId="258"/>
        </pc:sldMkLst>
        <pc:spChg chg="mod">
          <ac:chgData name="Ana Betina Kadessian Dyienavorian" userId="S::ak221509@fi365.ort.edu.uy::e215321d-6a55-470f-8b7b-1025c6d96f18" providerId="AD" clId="Web-{35CDD427-2005-40F1-BF67-F59C762E6F19}" dt="2023-04-05T15:21:08.251" v="240" actId="20577"/>
          <ac:spMkLst>
            <pc:docMk/>
            <pc:sldMk cId="550495166" sldId="258"/>
            <ac:spMk id="2" creationId="{0F8CD000-A63A-C03F-929E-B16B3417F79F}"/>
          </ac:spMkLst>
        </pc:spChg>
        <pc:spChg chg="del mod">
          <ac:chgData name="Ana Betina Kadessian Dyienavorian" userId="S::ak221509@fi365.ort.edu.uy::e215321d-6a55-470f-8b7b-1025c6d96f18" providerId="AD" clId="Web-{35CDD427-2005-40F1-BF67-F59C762E6F19}" dt="2023-04-05T15:18:38.075" v="203"/>
          <ac:spMkLst>
            <pc:docMk/>
            <pc:sldMk cId="550495166" sldId="258"/>
            <ac:spMk id="3" creationId="{C2B8E916-90BB-560B-ECB1-0ECACADD67E4}"/>
          </ac:spMkLst>
        </pc:spChg>
        <pc:spChg chg="add del">
          <ac:chgData name="Ana Betina Kadessian Dyienavorian" userId="S::ak221509@fi365.ort.edu.uy::e215321d-6a55-470f-8b7b-1025c6d96f18" providerId="AD" clId="Web-{35CDD427-2005-40F1-BF67-F59C762E6F19}" dt="2023-04-05T15:21:00.282" v="239"/>
          <ac:spMkLst>
            <pc:docMk/>
            <pc:sldMk cId="550495166" sldId="258"/>
            <ac:spMk id="9" creationId="{1D63C574-BFD2-41A1-A567-B0C3CC7FDD4F}"/>
          </ac:spMkLst>
        </pc:spChg>
        <pc:spChg chg="add del">
          <ac:chgData name="Ana Betina Kadessian Dyienavorian" userId="S::ak221509@fi365.ort.edu.uy::e215321d-6a55-470f-8b7b-1025c6d96f18" providerId="AD" clId="Web-{35CDD427-2005-40F1-BF67-F59C762E6F19}" dt="2023-04-05T15:21:00.282" v="239"/>
          <ac:spMkLst>
            <pc:docMk/>
            <pc:sldMk cId="550495166" sldId="258"/>
            <ac:spMk id="11" creationId="{E2A46BAB-8C31-42B2-90E8-B26DD3E81D37}"/>
          </ac:spMkLst>
        </pc:spChg>
        <pc:spChg chg="add">
          <ac:chgData name="Ana Betina Kadessian Dyienavorian" userId="S::ak221509@fi365.ort.edu.uy::e215321d-6a55-470f-8b7b-1025c6d96f18" providerId="AD" clId="Web-{35CDD427-2005-40F1-BF67-F59C762E6F19}" dt="2023-04-05T15:21:00.282" v="239"/>
          <ac:spMkLst>
            <pc:docMk/>
            <pc:sldMk cId="550495166" sldId="258"/>
            <ac:spMk id="29" creationId="{BACC6370-2D7E-4714-9D71-7542949D7D5D}"/>
          </ac:spMkLst>
        </pc:spChg>
        <pc:spChg chg="add">
          <ac:chgData name="Ana Betina Kadessian Dyienavorian" userId="S::ak221509@fi365.ort.edu.uy::e215321d-6a55-470f-8b7b-1025c6d96f18" providerId="AD" clId="Web-{35CDD427-2005-40F1-BF67-F59C762E6F19}" dt="2023-04-05T15:21:00.282" v="239"/>
          <ac:spMkLst>
            <pc:docMk/>
            <pc:sldMk cId="550495166" sldId="258"/>
            <ac:spMk id="31" creationId="{F68B3F68-107C-434F-AA38-110D5EA91B85}"/>
          </ac:spMkLst>
        </pc:spChg>
        <pc:spChg chg="add">
          <ac:chgData name="Ana Betina Kadessian Dyienavorian" userId="S::ak221509@fi365.ort.edu.uy::e215321d-6a55-470f-8b7b-1025c6d96f18" providerId="AD" clId="Web-{35CDD427-2005-40F1-BF67-F59C762E6F19}" dt="2023-04-05T15:21:00.282" v="239"/>
          <ac:spMkLst>
            <pc:docMk/>
            <pc:sldMk cId="550495166" sldId="258"/>
            <ac:spMk id="33" creationId="{AAD0DBB9-1A4B-4391-81D4-CB19F9AB918A}"/>
          </ac:spMkLst>
        </pc:spChg>
        <pc:spChg chg="add">
          <ac:chgData name="Ana Betina Kadessian Dyienavorian" userId="S::ak221509@fi365.ort.edu.uy::e215321d-6a55-470f-8b7b-1025c6d96f18" providerId="AD" clId="Web-{35CDD427-2005-40F1-BF67-F59C762E6F19}" dt="2023-04-05T15:21:00.282" v="239"/>
          <ac:spMkLst>
            <pc:docMk/>
            <pc:sldMk cId="550495166" sldId="258"/>
            <ac:spMk id="35" creationId="{063BBA22-50EA-4C4D-BE05-F1CE4E63AA56}"/>
          </ac:spMkLst>
        </pc:spChg>
        <pc:spChg chg="add del mod">
          <ac:chgData name="Ana Betina Kadessian Dyienavorian" userId="S::ak221509@fi365.ort.edu.uy::e215321d-6a55-470f-8b7b-1025c6d96f18" providerId="AD" clId="Web-{35CDD427-2005-40F1-BF67-F59C762E6F19}" dt="2023-04-05T15:20:31.735" v="236"/>
          <ac:spMkLst>
            <pc:docMk/>
            <pc:sldMk cId="550495166" sldId="258"/>
            <ac:spMk id="559" creationId="{7DDADAFD-5B51-C561-3462-CFCFB441371B}"/>
          </ac:spMkLst>
        </pc:spChg>
        <pc:grpChg chg="add del">
          <ac:chgData name="Ana Betina Kadessian Dyienavorian" userId="S::ak221509@fi365.ort.edu.uy::e215321d-6a55-470f-8b7b-1025c6d96f18" providerId="AD" clId="Web-{35CDD427-2005-40F1-BF67-F59C762E6F19}" dt="2023-04-05T15:21:00.282" v="239"/>
          <ac:grpSpMkLst>
            <pc:docMk/>
            <pc:sldMk cId="550495166" sldId="258"/>
            <ac:grpSpMk id="13" creationId="{B3F7A3C7-0737-4E57-B30E-8EEFE638B401}"/>
          </ac:grpSpMkLst>
        </pc:grpChg>
        <pc:grpChg chg="add del">
          <ac:chgData name="Ana Betina Kadessian Dyienavorian" userId="S::ak221509@fi365.ort.edu.uy::e215321d-6a55-470f-8b7b-1025c6d96f18" providerId="AD" clId="Web-{35CDD427-2005-40F1-BF67-F59C762E6F19}" dt="2023-04-05T15:21:00.282" v="239"/>
          <ac:grpSpMkLst>
            <pc:docMk/>
            <pc:sldMk cId="550495166" sldId="258"/>
            <ac:grpSpMk id="17" creationId="{43F5E015-E085-4624-B431-B42414448684}"/>
          </ac:grpSpMkLst>
        </pc:grpChg>
        <pc:graphicFrameChg chg="add del mod ord modGraphic">
          <ac:chgData name="Ana Betina Kadessian Dyienavorian" userId="S::ak221509@fi365.ort.edu.uy::e215321d-6a55-470f-8b7b-1025c6d96f18" providerId="AD" clId="Web-{35CDD427-2005-40F1-BF67-F59C762E6F19}" dt="2023-04-05T15:21:00.282" v="239"/>
          <ac:graphicFrameMkLst>
            <pc:docMk/>
            <pc:sldMk cId="550495166" sldId="258"/>
            <ac:graphicFrameMk id="4" creationId="{A532A651-D9F3-D90C-44C5-FFDE77757955}"/>
          </ac:graphicFrameMkLst>
        </pc:graphicFrameChg>
      </pc:sldChg>
      <pc:sldMasterChg chg="del delSldLayout">
        <pc:chgData name="Ana Betina Kadessian Dyienavorian" userId="S::ak221509@fi365.ort.edu.uy::e215321d-6a55-470f-8b7b-1025c6d96f18" providerId="AD" clId="Web-{35CDD427-2005-40F1-BF67-F59C762E6F19}" dt="2023-04-05T14:11:05.467" v="76"/>
        <pc:sldMasterMkLst>
          <pc:docMk/>
          <pc:sldMasterMk cId="2933118997" sldId="2147483648"/>
        </pc:sldMasterMkLst>
        <pc:sldLayoutChg chg="del">
          <pc:chgData name="Ana Betina Kadessian Dyienavorian" userId="S::ak221509@fi365.ort.edu.uy::e215321d-6a55-470f-8b7b-1025c6d96f18" providerId="AD" clId="Web-{35CDD427-2005-40F1-BF67-F59C762E6F19}" dt="2023-04-05T14:11:05.467" v="76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Ana Betina Kadessian Dyienavorian" userId="S::ak221509@fi365.ort.edu.uy::e215321d-6a55-470f-8b7b-1025c6d96f18" providerId="AD" clId="Web-{35CDD427-2005-40F1-BF67-F59C762E6F19}" dt="2023-04-05T14:11:05.467" v="76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Ana Betina Kadessian Dyienavorian" userId="S::ak221509@fi365.ort.edu.uy::e215321d-6a55-470f-8b7b-1025c6d96f18" providerId="AD" clId="Web-{35CDD427-2005-40F1-BF67-F59C762E6F19}" dt="2023-04-05T14:11:05.467" v="76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Ana Betina Kadessian Dyienavorian" userId="S::ak221509@fi365.ort.edu.uy::e215321d-6a55-470f-8b7b-1025c6d96f18" providerId="AD" clId="Web-{35CDD427-2005-40F1-BF67-F59C762E6F19}" dt="2023-04-05T14:11:05.467" v="76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Ana Betina Kadessian Dyienavorian" userId="S::ak221509@fi365.ort.edu.uy::e215321d-6a55-470f-8b7b-1025c6d96f18" providerId="AD" clId="Web-{35CDD427-2005-40F1-BF67-F59C762E6F19}" dt="2023-04-05T14:11:05.467" v="76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Ana Betina Kadessian Dyienavorian" userId="S::ak221509@fi365.ort.edu.uy::e215321d-6a55-470f-8b7b-1025c6d96f18" providerId="AD" clId="Web-{35CDD427-2005-40F1-BF67-F59C762E6F19}" dt="2023-04-05T14:11:05.467" v="76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Ana Betina Kadessian Dyienavorian" userId="S::ak221509@fi365.ort.edu.uy::e215321d-6a55-470f-8b7b-1025c6d96f18" providerId="AD" clId="Web-{35CDD427-2005-40F1-BF67-F59C762E6F19}" dt="2023-04-05T14:11:05.467" v="76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Ana Betina Kadessian Dyienavorian" userId="S::ak221509@fi365.ort.edu.uy::e215321d-6a55-470f-8b7b-1025c6d96f18" providerId="AD" clId="Web-{35CDD427-2005-40F1-BF67-F59C762E6F19}" dt="2023-04-05T14:11:05.467" v="76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Ana Betina Kadessian Dyienavorian" userId="S::ak221509@fi365.ort.edu.uy::e215321d-6a55-470f-8b7b-1025c6d96f18" providerId="AD" clId="Web-{35CDD427-2005-40F1-BF67-F59C762E6F19}" dt="2023-04-05T14:11:05.467" v="76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Ana Betina Kadessian Dyienavorian" userId="S::ak221509@fi365.ort.edu.uy::e215321d-6a55-470f-8b7b-1025c6d96f18" providerId="AD" clId="Web-{35CDD427-2005-40F1-BF67-F59C762E6F19}" dt="2023-04-05T14:11:05.467" v="76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Ana Betina Kadessian Dyienavorian" userId="S::ak221509@fi365.ort.edu.uy::e215321d-6a55-470f-8b7b-1025c6d96f18" providerId="AD" clId="Web-{35CDD427-2005-40F1-BF67-F59C762E6F19}" dt="2023-04-05T14:11:05.467" v="76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 modSldLayout">
        <pc:chgData name="Ana Betina Kadessian Dyienavorian" userId="S::ak221509@fi365.ort.edu.uy::e215321d-6a55-470f-8b7b-1025c6d96f18" providerId="AD" clId="Web-{35CDD427-2005-40F1-BF67-F59C762E6F19}" dt="2023-04-05T14:11:08.248" v="77"/>
        <pc:sldMasterMkLst>
          <pc:docMk/>
          <pc:sldMasterMk cId="3369697994" sldId="2147483660"/>
        </pc:sldMasterMkLst>
        <pc:sldLayoutChg chg="add del mod replId">
          <pc:chgData name="Ana Betina Kadessian Dyienavorian" userId="S::ak221509@fi365.ort.edu.uy::e215321d-6a55-470f-8b7b-1025c6d96f18" providerId="AD" clId="Web-{35CDD427-2005-40F1-BF67-F59C762E6F19}" dt="2023-04-05T14:11:08.248" v="77"/>
          <pc:sldLayoutMkLst>
            <pc:docMk/>
            <pc:sldMasterMk cId="3369697994" sldId="2147483660"/>
            <pc:sldLayoutMk cId="4242960400" sldId="2147483661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08.248" v="77"/>
          <pc:sldLayoutMkLst>
            <pc:docMk/>
            <pc:sldMasterMk cId="3369697994" sldId="2147483660"/>
            <pc:sldLayoutMk cId="1715519979" sldId="2147483662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08.248" v="77"/>
          <pc:sldLayoutMkLst>
            <pc:docMk/>
            <pc:sldMasterMk cId="3369697994" sldId="2147483660"/>
            <pc:sldLayoutMk cId="1755397391" sldId="214748366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08.248" v="77"/>
          <pc:sldLayoutMkLst>
            <pc:docMk/>
            <pc:sldMasterMk cId="3369697994" sldId="2147483660"/>
            <pc:sldLayoutMk cId="573475511" sldId="214748366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08.248" v="77"/>
          <pc:sldLayoutMkLst>
            <pc:docMk/>
            <pc:sldMasterMk cId="3369697994" sldId="2147483660"/>
            <pc:sldLayoutMk cId="1381549313" sldId="214748366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08.248" v="77"/>
          <pc:sldLayoutMkLst>
            <pc:docMk/>
            <pc:sldMasterMk cId="3369697994" sldId="2147483660"/>
            <pc:sldLayoutMk cId="1650267879" sldId="214748366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08.248" v="77"/>
          <pc:sldLayoutMkLst>
            <pc:docMk/>
            <pc:sldMasterMk cId="3369697994" sldId="2147483660"/>
            <pc:sldLayoutMk cId="3298285908" sldId="214748366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08.248" v="77"/>
          <pc:sldLayoutMkLst>
            <pc:docMk/>
            <pc:sldMasterMk cId="3369697994" sldId="2147483660"/>
            <pc:sldLayoutMk cId="3800838805" sldId="214748366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08.248" v="77"/>
          <pc:sldLayoutMkLst>
            <pc:docMk/>
            <pc:sldMasterMk cId="3369697994" sldId="2147483660"/>
            <pc:sldLayoutMk cId="4061404913" sldId="214748366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08.248" v="77"/>
          <pc:sldLayoutMkLst>
            <pc:docMk/>
            <pc:sldMasterMk cId="3369697994" sldId="2147483660"/>
            <pc:sldLayoutMk cId="4086955592" sldId="214748367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08.248" v="77"/>
          <pc:sldLayoutMkLst>
            <pc:docMk/>
            <pc:sldMasterMk cId="3369697994" sldId="2147483660"/>
            <pc:sldLayoutMk cId="3930796055" sldId="2147483671"/>
          </pc:sldLayoutMkLst>
        </pc:sldLayoutChg>
      </pc:sldMasterChg>
      <pc:sldMasterChg chg="add del addSldLayout delSldLayout modSldLayout">
        <pc:chgData name="Ana Betina Kadessian Dyienavorian" userId="S::ak221509@fi365.ort.edu.uy::e215321d-6a55-470f-8b7b-1025c6d96f18" providerId="AD" clId="Web-{35CDD427-2005-40F1-BF67-F59C762E6F19}" dt="2023-04-05T14:11:11.061" v="78"/>
        <pc:sldMasterMkLst>
          <pc:docMk/>
          <pc:sldMasterMk cId="1868280828" sldId="2147483672"/>
        </pc:sldMasterMkLst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1.061" v="78"/>
          <pc:sldLayoutMkLst>
            <pc:docMk/>
            <pc:sldMasterMk cId="1868280828" sldId="2147483672"/>
            <pc:sldLayoutMk cId="2495877159" sldId="214748367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1.061" v="78"/>
          <pc:sldLayoutMkLst>
            <pc:docMk/>
            <pc:sldMasterMk cId="1868280828" sldId="2147483672"/>
            <pc:sldLayoutMk cId="2037181307" sldId="214748367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1.061" v="78"/>
          <pc:sldLayoutMkLst>
            <pc:docMk/>
            <pc:sldMasterMk cId="1868280828" sldId="2147483672"/>
            <pc:sldLayoutMk cId="2283765081" sldId="214748367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1.061" v="78"/>
          <pc:sldLayoutMkLst>
            <pc:docMk/>
            <pc:sldMasterMk cId="1868280828" sldId="2147483672"/>
            <pc:sldLayoutMk cId="2322403861" sldId="214748367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1.061" v="78"/>
          <pc:sldLayoutMkLst>
            <pc:docMk/>
            <pc:sldMasterMk cId="1868280828" sldId="2147483672"/>
            <pc:sldLayoutMk cId="3731683755" sldId="214748367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1.061" v="78"/>
          <pc:sldLayoutMkLst>
            <pc:docMk/>
            <pc:sldMasterMk cId="1868280828" sldId="2147483672"/>
            <pc:sldLayoutMk cId="1587670369" sldId="214748367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1.061" v="78"/>
          <pc:sldLayoutMkLst>
            <pc:docMk/>
            <pc:sldMasterMk cId="1868280828" sldId="2147483672"/>
            <pc:sldLayoutMk cId="207247005" sldId="214748367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1.061" v="78"/>
          <pc:sldLayoutMkLst>
            <pc:docMk/>
            <pc:sldMasterMk cId="1868280828" sldId="2147483672"/>
            <pc:sldLayoutMk cId="1073821785" sldId="214748368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1.061" v="78"/>
          <pc:sldLayoutMkLst>
            <pc:docMk/>
            <pc:sldMasterMk cId="1868280828" sldId="2147483672"/>
            <pc:sldLayoutMk cId="276437899" sldId="2147483681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1.061" v="78"/>
          <pc:sldLayoutMkLst>
            <pc:docMk/>
            <pc:sldMasterMk cId="1868280828" sldId="2147483672"/>
            <pc:sldLayoutMk cId="1633199226" sldId="2147483682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1.061" v="78"/>
          <pc:sldLayoutMkLst>
            <pc:docMk/>
            <pc:sldMasterMk cId="1868280828" sldId="2147483672"/>
            <pc:sldLayoutMk cId="2453581842" sldId="2147483683"/>
          </pc:sldLayoutMkLst>
        </pc:sldLayoutChg>
      </pc:sldMasterChg>
      <pc:sldMasterChg chg="add del addSldLayout delSldLayout modSldLayout">
        <pc:chgData name="Ana Betina Kadessian Dyienavorian" userId="S::ak221509@fi365.ort.edu.uy::e215321d-6a55-470f-8b7b-1025c6d96f18" providerId="AD" clId="Web-{35CDD427-2005-40F1-BF67-F59C762E6F19}" dt="2023-04-05T14:11:14.374" v="79"/>
        <pc:sldMasterMkLst>
          <pc:docMk/>
          <pc:sldMasterMk cId="1963392514" sldId="2147483684"/>
        </pc:sldMasterMkLst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2673397116" sldId="214748368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252502337" sldId="214748368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1395253915" sldId="214748368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670824695" sldId="214748368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2606712193" sldId="214748368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4160193685" sldId="214748369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4009583330" sldId="2147483691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3738932983" sldId="2147483692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3921452739" sldId="214748369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2810297746" sldId="214748369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2196520030" sldId="214748369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3618514574" sldId="214748369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3735680886" sldId="214748369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330473247" sldId="214748369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2250640628" sldId="214748369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2790983955" sldId="214748370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4.374" v="79"/>
          <pc:sldLayoutMkLst>
            <pc:docMk/>
            <pc:sldMasterMk cId="1963392514" sldId="2147483684"/>
            <pc:sldLayoutMk cId="2102749935" sldId="2147483701"/>
          </pc:sldLayoutMkLst>
        </pc:sldLayoutChg>
      </pc:sldMasterChg>
      <pc:sldMasterChg chg="add del addSldLayout delSldLayout modSldLayout">
        <pc:chgData name="Ana Betina Kadessian Dyienavorian" userId="S::ak221509@fi365.ort.edu.uy::e215321d-6a55-470f-8b7b-1025c6d96f18" providerId="AD" clId="Web-{35CDD427-2005-40F1-BF67-F59C762E6F19}" dt="2023-04-05T14:11:17.624" v="80"/>
        <pc:sldMasterMkLst>
          <pc:docMk/>
          <pc:sldMasterMk cId="177900420" sldId="2147483702"/>
        </pc:sldMasterMkLst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1504827039" sldId="214748370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756897410" sldId="214748370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1153841515" sldId="214748370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1086366776" sldId="214748370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2095653984" sldId="214748370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927048827" sldId="214748370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963013772" sldId="214748370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1375949298" sldId="214748371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2722444293" sldId="2147483711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3838214538" sldId="2147483712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150512163" sldId="214748371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3678860464" sldId="214748371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2127230968" sldId="214748371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4017592986" sldId="214748371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2147689506" sldId="214748371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3055842446" sldId="214748371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17.624" v="80"/>
          <pc:sldLayoutMkLst>
            <pc:docMk/>
            <pc:sldMasterMk cId="177900420" sldId="2147483702"/>
            <pc:sldLayoutMk cId="3926170640" sldId="2147483719"/>
          </pc:sldLayoutMkLst>
        </pc:sldLayoutChg>
      </pc:sldMasterChg>
      <pc:sldMasterChg chg="add del addSldLayout delSldLayout modSldLayout">
        <pc:chgData name="Ana Betina Kadessian Dyienavorian" userId="S::ak221509@fi365.ort.edu.uy::e215321d-6a55-470f-8b7b-1025c6d96f18" providerId="AD" clId="Web-{35CDD427-2005-40F1-BF67-F59C762E6F19}" dt="2023-04-05T14:11:21.796" v="81"/>
        <pc:sldMasterMkLst>
          <pc:docMk/>
          <pc:sldMasterMk cId="3640951884" sldId="2147483720"/>
        </pc:sldMasterMkLst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1.796" v="81"/>
          <pc:sldLayoutMkLst>
            <pc:docMk/>
            <pc:sldMasterMk cId="3640951884" sldId="2147483720"/>
            <pc:sldLayoutMk cId="3280788783" sldId="2147483721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1.796" v="81"/>
          <pc:sldLayoutMkLst>
            <pc:docMk/>
            <pc:sldMasterMk cId="3640951884" sldId="2147483720"/>
            <pc:sldLayoutMk cId="3959183590" sldId="2147483722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1.796" v="81"/>
          <pc:sldLayoutMkLst>
            <pc:docMk/>
            <pc:sldMasterMk cId="3640951884" sldId="2147483720"/>
            <pc:sldLayoutMk cId="2865218610" sldId="214748372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1.796" v="81"/>
          <pc:sldLayoutMkLst>
            <pc:docMk/>
            <pc:sldMasterMk cId="3640951884" sldId="2147483720"/>
            <pc:sldLayoutMk cId="1322240049" sldId="214748372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1.796" v="81"/>
          <pc:sldLayoutMkLst>
            <pc:docMk/>
            <pc:sldMasterMk cId="3640951884" sldId="2147483720"/>
            <pc:sldLayoutMk cId="1891924817" sldId="214748372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1.796" v="81"/>
          <pc:sldLayoutMkLst>
            <pc:docMk/>
            <pc:sldMasterMk cId="3640951884" sldId="2147483720"/>
            <pc:sldLayoutMk cId="3770183870" sldId="214748372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1.796" v="81"/>
          <pc:sldLayoutMkLst>
            <pc:docMk/>
            <pc:sldMasterMk cId="3640951884" sldId="2147483720"/>
            <pc:sldLayoutMk cId="3412872965" sldId="214748372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1.796" v="81"/>
          <pc:sldLayoutMkLst>
            <pc:docMk/>
            <pc:sldMasterMk cId="3640951884" sldId="2147483720"/>
            <pc:sldLayoutMk cId="4007965350" sldId="214748372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1.796" v="81"/>
          <pc:sldLayoutMkLst>
            <pc:docMk/>
            <pc:sldMasterMk cId="3640951884" sldId="2147483720"/>
            <pc:sldLayoutMk cId="2104245354" sldId="214748372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1.796" v="81"/>
          <pc:sldLayoutMkLst>
            <pc:docMk/>
            <pc:sldMasterMk cId="3640951884" sldId="2147483720"/>
            <pc:sldLayoutMk cId="2470638852" sldId="214748373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1.796" v="81"/>
          <pc:sldLayoutMkLst>
            <pc:docMk/>
            <pc:sldMasterMk cId="3640951884" sldId="2147483720"/>
            <pc:sldLayoutMk cId="4203374704" sldId="2147483731"/>
          </pc:sldLayoutMkLst>
        </pc:sldLayoutChg>
      </pc:sldMasterChg>
      <pc:sldMasterChg chg="add del addSldLayout delSldLayout modSldLayout">
        <pc:chgData name="Ana Betina Kadessian Dyienavorian" userId="S::ak221509@fi365.ort.edu.uy::e215321d-6a55-470f-8b7b-1025c6d96f18" providerId="AD" clId="Web-{35CDD427-2005-40F1-BF67-F59C762E6F19}" dt="2023-04-05T14:11:24.093" v="82"/>
        <pc:sldMasterMkLst>
          <pc:docMk/>
          <pc:sldMasterMk cId="270750062" sldId="2147483732"/>
        </pc:sldMasterMkLst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4.093" v="82"/>
          <pc:sldLayoutMkLst>
            <pc:docMk/>
            <pc:sldMasterMk cId="270750062" sldId="2147483732"/>
            <pc:sldLayoutMk cId="844016838" sldId="214748373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4.093" v="82"/>
          <pc:sldLayoutMkLst>
            <pc:docMk/>
            <pc:sldMasterMk cId="270750062" sldId="2147483732"/>
            <pc:sldLayoutMk cId="4216113118" sldId="214748373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4.093" v="82"/>
          <pc:sldLayoutMkLst>
            <pc:docMk/>
            <pc:sldMasterMk cId="270750062" sldId="2147483732"/>
            <pc:sldLayoutMk cId="765759417" sldId="214748373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4.093" v="82"/>
          <pc:sldLayoutMkLst>
            <pc:docMk/>
            <pc:sldMasterMk cId="270750062" sldId="2147483732"/>
            <pc:sldLayoutMk cId="3219499426" sldId="214748373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4.093" v="82"/>
          <pc:sldLayoutMkLst>
            <pc:docMk/>
            <pc:sldMasterMk cId="270750062" sldId="2147483732"/>
            <pc:sldLayoutMk cId="3977137579" sldId="214748373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4.093" v="82"/>
          <pc:sldLayoutMkLst>
            <pc:docMk/>
            <pc:sldMasterMk cId="270750062" sldId="2147483732"/>
            <pc:sldLayoutMk cId="3647035173" sldId="214748373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4.093" v="82"/>
          <pc:sldLayoutMkLst>
            <pc:docMk/>
            <pc:sldMasterMk cId="270750062" sldId="2147483732"/>
            <pc:sldLayoutMk cId="307792750" sldId="214748373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4.093" v="82"/>
          <pc:sldLayoutMkLst>
            <pc:docMk/>
            <pc:sldMasterMk cId="270750062" sldId="2147483732"/>
            <pc:sldLayoutMk cId="2709931456" sldId="214748374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4.093" v="82"/>
          <pc:sldLayoutMkLst>
            <pc:docMk/>
            <pc:sldMasterMk cId="270750062" sldId="2147483732"/>
            <pc:sldLayoutMk cId="1658619025" sldId="2147483741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4.093" v="82"/>
          <pc:sldLayoutMkLst>
            <pc:docMk/>
            <pc:sldMasterMk cId="270750062" sldId="2147483732"/>
            <pc:sldLayoutMk cId="2010586889" sldId="2147483742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1:24.093" v="82"/>
          <pc:sldLayoutMkLst>
            <pc:docMk/>
            <pc:sldMasterMk cId="270750062" sldId="2147483732"/>
            <pc:sldLayoutMk cId="2184374751" sldId="2147483743"/>
          </pc:sldLayoutMkLst>
        </pc:sldLayoutChg>
      </pc:sldMasterChg>
      <pc:sldMasterChg chg="add del addSldLayout delSldLayout modSldLayout">
        <pc:chgData name="Ana Betina Kadessian Dyienavorian" userId="S::ak221509@fi365.ort.edu.uy::e215321d-6a55-470f-8b7b-1025c6d96f18" providerId="AD" clId="Web-{35CDD427-2005-40F1-BF67-F59C762E6F19}" dt="2023-04-05T14:12:43.548" v="99"/>
        <pc:sldMasterMkLst>
          <pc:docMk/>
          <pc:sldMasterMk cId="3376200029" sldId="2147483744"/>
        </pc:sldMasterMkLst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3376200029" sldId="2147483744"/>
            <pc:sldLayoutMk cId="1692541177" sldId="214748374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3376200029" sldId="2147483744"/>
            <pc:sldLayoutMk cId="1578302696" sldId="214748374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3376200029" sldId="2147483744"/>
            <pc:sldLayoutMk cId="1074411456" sldId="214748374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3376200029" sldId="2147483744"/>
            <pc:sldLayoutMk cId="3613968685" sldId="214748374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3376200029" sldId="2147483744"/>
            <pc:sldLayoutMk cId="1662593735" sldId="214748374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3376200029" sldId="2147483744"/>
            <pc:sldLayoutMk cId="581437673" sldId="214748375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3376200029" sldId="2147483744"/>
            <pc:sldLayoutMk cId="3264108262" sldId="2147483751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3376200029" sldId="2147483744"/>
            <pc:sldLayoutMk cId="1487586477" sldId="2147483752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3376200029" sldId="2147483744"/>
            <pc:sldLayoutMk cId="1332800842" sldId="214748375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3376200029" sldId="2147483744"/>
            <pc:sldLayoutMk cId="2933802854" sldId="214748375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3376200029" sldId="2147483744"/>
            <pc:sldLayoutMk cId="3165192050" sldId="2147483755"/>
          </pc:sldLayoutMkLst>
        </pc:sldLayoutChg>
      </pc:sldMasterChg>
      <pc:sldMasterChg chg="add addSldLayout modSldLayout">
        <pc:chgData name="Ana Betina Kadessian Dyienavorian" userId="S::ak221509@fi365.ort.edu.uy::e215321d-6a55-470f-8b7b-1025c6d96f18" providerId="AD" clId="Web-{35CDD427-2005-40F1-BF67-F59C762E6F19}" dt="2023-04-05T14:12:43.548" v="99"/>
        <pc:sldMasterMkLst>
          <pc:docMk/>
          <pc:sldMasterMk cId="1614307366" sldId="2147483756"/>
        </pc:sldMasterMkLst>
        <pc:sldLayoutChg chg="add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1614307366" sldId="2147483756"/>
            <pc:sldLayoutMk cId="3356459500" sldId="2147483757"/>
          </pc:sldLayoutMkLst>
        </pc:sldLayoutChg>
        <pc:sldLayoutChg chg="add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1614307366" sldId="2147483756"/>
            <pc:sldLayoutMk cId="3564553868" sldId="2147483758"/>
          </pc:sldLayoutMkLst>
        </pc:sldLayoutChg>
        <pc:sldLayoutChg chg="add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1614307366" sldId="2147483756"/>
            <pc:sldLayoutMk cId="1572763529" sldId="2147483759"/>
          </pc:sldLayoutMkLst>
        </pc:sldLayoutChg>
        <pc:sldLayoutChg chg="add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1614307366" sldId="2147483756"/>
            <pc:sldLayoutMk cId="1934860383" sldId="2147483760"/>
          </pc:sldLayoutMkLst>
        </pc:sldLayoutChg>
        <pc:sldLayoutChg chg="add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1614307366" sldId="2147483756"/>
            <pc:sldLayoutMk cId="1046585065" sldId="2147483761"/>
          </pc:sldLayoutMkLst>
        </pc:sldLayoutChg>
        <pc:sldLayoutChg chg="add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1614307366" sldId="2147483756"/>
            <pc:sldLayoutMk cId="521890793" sldId="2147483762"/>
          </pc:sldLayoutMkLst>
        </pc:sldLayoutChg>
        <pc:sldLayoutChg chg="add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1614307366" sldId="2147483756"/>
            <pc:sldLayoutMk cId="3712793851" sldId="2147483763"/>
          </pc:sldLayoutMkLst>
        </pc:sldLayoutChg>
        <pc:sldLayoutChg chg="add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1614307366" sldId="2147483756"/>
            <pc:sldLayoutMk cId="4172302870" sldId="2147483764"/>
          </pc:sldLayoutMkLst>
        </pc:sldLayoutChg>
        <pc:sldLayoutChg chg="add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1614307366" sldId="2147483756"/>
            <pc:sldLayoutMk cId="2535790945" sldId="2147483765"/>
          </pc:sldLayoutMkLst>
        </pc:sldLayoutChg>
        <pc:sldLayoutChg chg="add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1614307366" sldId="2147483756"/>
            <pc:sldLayoutMk cId="3416123385" sldId="2147483766"/>
          </pc:sldLayoutMkLst>
        </pc:sldLayoutChg>
        <pc:sldLayoutChg chg="add mod replId">
          <pc:chgData name="Ana Betina Kadessian Dyienavorian" userId="S::ak221509@fi365.ort.edu.uy::e215321d-6a55-470f-8b7b-1025c6d96f18" providerId="AD" clId="Web-{35CDD427-2005-40F1-BF67-F59C762E6F19}" dt="2023-04-05T14:12:43.548" v="99"/>
          <pc:sldLayoutMkLst>
            <pc:docMk/>
            <pc:sldMasterMk cId="1614307366" sldId="2147483756"/>
            <pc:sldLayoutMk cId="947955662" sldId="2147483767"/>
          </pc:sldLayoutMkLst>
        </pc:sldLayoutChg>
      </pc:sldMasterChg>
      <pc:sldMasterChg chg="add del addSldLayout delSldLayout modSldLayout">
        <pc:chgData name="Ana Betina Kadessian Dyienavorian" userId="S::ak221509@fi365.ort.edu.uy::e215321d-6a55-470f-8b7b-1025c6d96f18" providerId="AD" clId="Web-{35CDD427-2005-40F1-BF67-F59C762E6F19}" dt="2023-04-05T14:12:41.079" v="98"/>
        <pc:sldMasterMkLst>
          <pc:docMk/>
          <pc:sldMasterMk cId="1930303796" sldId="2147483756"/>
        </pc:sldMasterMkLst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1.079" v="98"/>
          <pc:sldLayoutMkLst>
            <pc:docMk/>
            <pc:sldMasterMk cId="1930303796" sldId="2147483756"/>
            <pc:sldLayoutMk cId="1696209976" sldId="214748375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1.079" v="98"/>
          <pc:sldLayoutMkLst>
            <pc:docMk/>
            <pc:sldMasterMk cId="1930303796" sldId="2147483756"/>
            <pc:sldLayoutMk cId="2902304934" sldId="214748375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1.079" v="98"/>
          <pc:sldLayoutMkLst>
            <pc:docMk/>
            <pc:sldMasterMk cId="1930303796" sldId="2147483756"/>
            <pc:sldLayoutMk cId="1284396350" sldId="214748375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1.079" v="98"/>
          <pc:sldLayoutMkLst>
            <pc:docMk/>
            <pc:sldMasterMk cId="1930303796" sldId="2147483756"/>
            <pc:sldLayoutMk cId="35588206" sldId="214748376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1.079" v="98"/>
          <pc:sldLayoutMkLst>
            <pc:docMk/>
            <pc:sldMasterMk cId="1930303796" sldId="2147483756"/>
            <pc:sldLayoutMk cId="2762233664" sldId="2147483761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1.079" v="98"/>
          <pc:sldLayoutMkLst>
            <pc:docMk/>
            <pc:sldMasterMk cId="1930303796" sldId="2147483756"/>
            <pc:sldLayoutMk cId="2536300405" sldId="2147483762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1.079" v="98"/>
          <pc:sldLayoutMkLst>
            <pc:docMk/>
            <pc:sldMasterMk cId="1930303796" sldId="2147483756"/>
            <pc:sldLayoutMk cId="3741434879" sldId="214748376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1.079" v="98"/>
          <pc:sldLayoutMkLst>
            <pc:docMk/>
            <pc:sldMasterMk cId="1930303796" sldId="2147483756"/>
            <pc:sldLayoutMk cId="3058978404" sldId="214748376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1.079" v="98"/>
          <pc:sldLayoutMkLst>
            <pc:docMk/>
            <pc:sldMasterMk cId="1930303796" sldId="2147483756"/>
            <pc:sldLayoutMk cId="1001089832" sldId="214748376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1.079" v="98"/>
          <pc:sldLayoutMkLst>
            <pc:docMk/>
            <pc:sldMasterMk cId="1930303796" sldId="2147483756"/>
            <pc:sldLayoutMk cId="1860615509" sldId="214748376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41.079" v="98"/>
          <pc:sldLayoutMkLst>
            <pc:docMk/>
            <pc:sldMasterMk cId="1930303796" sldId="2147483756"/>
            <pc:sldLayoutMk cId="3569466478" sldId="2147483767"/>
          </pc:sldLayoutMkLst>
        </pc:sldLayoutChg>
      </pc:sldMasterChg>
      <pc:sldMasterChg chg="add del replId addSldLayout delSldLayout">
        <pc:chgData name="Ana Betina Kadessian Dyienavorian" userId="S::ak221509@fi365.ort.edu.uy::e215321d-6a55-470f-8b7b-1025c6d96f18" providerId="AD" clId="Web-{35CDD427-2005-40F1-BF67-F59C762E6F19}" dt="2023-04-05T14:11:41.359" v="85"/>
        <pc:sldMasterMkLst>
          <pc:docMk/>
          <pc:sldMasterMk cId="1833048241" sldId="2147483768"/>
        </pc:sldMasterMkLst>
        <pc:sldLayoutChg chg="add del">
          <pc:chgData name="Ana Betina Kadessian Dyienavorian" userId="S::ak221509@fi365.ort.edu.uy::e215321d-6a55-470f-8b7b-1025c6d96f18" providerId="AD" clId="Web-{35CDD427-2005-40F1-BF67-F59C762E6F19}" dt="2023-04-05T14:11:41.359" v="85"/>
          <pc:sldLayoutMkLst>
            <pc:docMk/>
            <pc:sldMasterMk cId="1833048241" sldId="2147483768"/>
            <pc:sldLayoutMk cId="2588769019" sldId="2147483769"/>
          </pc:sldLayoutMkLst>
        </pc:sldLayoutChg>
        <pc:sldLayoutChg chg="add del replId">
          <pc:chgData name="Ana Betina Kadessian Dyienavorian" userId="S::ak221509@fi365.ort.edu.uy::e215321d-6a55-470f-8b7b-1025c6d96f18" providerId="AD" clId="Web-{35CDD427-2005-40F1-BF67-F59C762E6F19}" dt="2023-04-05T14:11:41.359" v="85"/>
          <pc:sldLayoutMkLst>
            <pc:docMk/>
            <pc:sldMasterMk cId="1833048241" sldId="2147483768"/>
            <pc:sldLayoutMk cId="847038959" sldId="2147483770"/>
          </pc:sldLayoutMkLst>
        </pc:sldLayoutChg>
        <pc:sldLayoutChg chg="add del replId">
          <pc:chgData name="Ana Betina Kadessian Dyienavorian" userId="S::ak221509@fi365.ort.edu.uy::e215321d-6a55-470f-8b7b-1025c6d96f18" providerId="AD" clId="Web-{35CDD427-2005-40F1-BF67-F59C762E6F19}" dt="2023-04-05T14:11:41.359" v="85"/>
          <pc:sldLayoutMkLst>
            <pc:docMk/>
            <pc:sldMasterMk cId="1833048241" sldId="2147483768"/>
            <pc:sldLayoutMk cId="2018321352" sldId="2147483771"/>
          </pc:sldLayoutMkLst>
        </pc:sldLayoutChg>
        <pc:sldLayoutChg chg="add del replId">
          <pc:chgData name="Ana Betina Kadessian Dyienavorian" userId="S::ak221509@fi365.ort.edu.uy::e215321d-6a55-470f-8b7b-1025c6d96f18" providerId="AD" clId="Web-{35CDD427-2005-40F1-BF67-F59C762E6F19}" dt="2023-04-05T14:11:41.359" v="85"/>
          <pc:sldLayoutMkLst>
            <pc:docMk/>
            <pc:sldMasterMk cId="1833048241" sldId="2147483768"/>
            <pc:sldLayoutMk cId="1430868142" sldId="2147483772"/>
          </pc:sldLayoutMkLst>
        </pc:sldLayoutChg>
        <pc:sldLayoutChg chg="add del replId">
          <pc:chgData name="Ana Betina Kadessian Dyienavorian" userId="S::ak221509@fi365.ort.edu.uy::e215321d-6a55-470f-8b7b-1025c6d96f18" providerId="AD" clId="Web-{35CDD427-2005-40F1-BF67-F59C762E6F19}" dt="2023-04-05T14:11:41.359" v="85"/>
          <pc:sldLayoutMkLst>
            <pc:docMk/>
            <pc:sldMasterMk cId="1833048241" sldId="2147483768"/>
            <pc:sldLayoutMk cId="3681274312" sldId="2147483773"/>
          </pc:sldLayoutMkLst>
        </pc:sldLayoutChg>
        <pc:sldLayoutChg chg="add del replId">
          <pc:chgData name="Ana Betina Kadessian Dyienavorian" userId="S::ak221509@fi365.ort.edu.uy::e215321d-6a55-470f-8b7b-1025c6d96f18" providerId="AD" clId="Web-{35CDD427-2005-40F1-BF67-F59C762E6F19}" dt="2023-04-05T14:11:41.359" v="85"/>
          <pc:sldLayoutMkLst>
            <pc:docMk/>
            <pc:sldMasterMk cId="1833048241" sldId="2147483768"/>
            <pc:sldLayoutMk cId="364709336" sldId="2147483774"/>
          </pc:sldLayoutMkLst>
        </pc:sldLayoutChg>
        <pc:sldLayoutChg chg="add del replId">
          <pc:chgData name="Ana Betina Kadessian Dyienavorian" userId="S::ak221509@fi365.ort.edu.uy::e215321d-6a55-470f-8b7b-1025c6d96f18" providerId="AD" clId="Web-{35CDD427-2005-40F1-BF67-F59C762E6F19}" dt="2023-04-05T14:11:41.359" v="85"/>
          <pc:sldLayoutMkLst>
            <pc:docMk/>
            <pc:sldMasterMk cId="1833048241" sldId="2147483768"/>
            <pc:sldLayoutMk cId="2982377613" sldId="2147483775"/>
          </pc:sldLayoutMkLst>
        </pc:sldLayoutChg>
        <pc:sldLayoutChg chg="add del replId">
          <pc:chgData name="Ana Betina Kadessian Dyienavorian" userId="S::ak221509@fi365.ort.edu.uy::e215321d-6a55-470f-8b7b-1025c6d96f18" providerId="AD" clId="Web-{35CDD427-2005-40F1-BF67-F59C762E6F19}" dt="2023-04-05T14:11:41.359" v="85"/>
          <pc:sldLayoutMkLst>
            <pc:docMk/>
            <pc:sldMasterMk cId="1833048241" sldId="2147483768"/>
            <pc:sldLayoutMk cId="1028090574" sldId="2147483776"/>
          </pc:sldLayoutMkLst>
        </pc:sldLayoutChg>
        <pc:sldLayoutChg chg="add del replId">
          <pc:chgData name="Ana Betina Kadessian Dyienavorian" userId="S::ak221509@fi365.ort.edu.uy::e215321d-6a55-470f-8b7b-1025c6d96f18" providerId="AD" clId="Web-{35CDD427-2005-40F1-BF67-F59C762E6F19}" dt="2023-04-05T14:11:41.359" v="85"/>
          <pc:sldLayoutMkLst>
            <pc:docMk/>
            <pc:sldMasterMk cId="1833048241" sldId="2147483768"/>
            <pc:sldLayoutMk cId="3547135855" sldId="2147483777"/>
          </pc:sldLayoutMkLst>
        </pc:sldLayoutChg>
        <pc:sldLayoutChg chg="add del replId">
          <pc:chgData name="Ana Betina Kadessian Dyienavorian" userId="S::ak221509@fi365.ort.edu.uy::e215321d-6a55-470f-8b7b-1025c6d96f18" providerId="AD" clId="Web-{35CDD427-2005-40F1-BF67-F59C762E6F19}" dt="2023-04-05T14:11:41.359" v="85"/>
          <pc:sldLayoutMkLst>
            <pc:docMk/>
            <pc:sldMasterMk cId="1833048241" sldId="2147483768"/>
            <pc:sldLayoutMk cId="1006448062" sldId="2147483778"/>
          </pc:sldLayoutMkLst>
        </pc:sldLayoutChg>
        <pc:sldLayoutChg chg="add del replId">
          <pc:chgData name="Ana Betina Kadessian Dyienavorian" userId="S::ak221509@fi365.ort.edu.uy::e215321d-6a55-470f-8b7b-1025c6d96f18" providerId="AD" clId="Web-{35CDD427-2005-40F1-BF67-F59C762E6F19}" dt="2023-04-05T14:11:41.359" v="85"/>
          <pc:sldLayoutMkLst>
            <pc:docMk/>
            <pc:sldMasterMk cId="1833048241" sldId="2147483768"/>
            <pc:sldLayoutMk cId="1754494118" sldId="2147483779"/>
          </pc:sldLayoutMkLst>
        </pc:sldLayoutChg>
      </pc:sldMasterChg>
      <pc:sldMasterChg chg="add del addSldLayout delSldLayout">
        <pc:chgData name="Ana Betina Kadessian Dyienavorian" userId="S::ak221509@fi365.ort.edu.uy::e215321d-6a55-470f-8b7b-1025c6d96f18" providerId="AD" clId="Web-{35CDD427-2005-40F1-BF67-F59C762E6F19}" dt="2023-04-05T14:12:39.236" v="97"/>
        <pc:sldMasterMkLst>
          <pc:docMk/>
          <pc:sldMasterMk cId="2282339801" sldId="2147483807"/>
        </pc:sldMasterMkLst>
        <pc:sldLayoutChg chg="add del">
          <pc:chgData name="Ana Betina Kadessian Dyienavorian" userId="S::ak221509@fi365.ort.edu.uy::e215321d-6a55-470f-8b7b-1025c6d96f18" providerId="AD" clId="Web-{35CDD427-2005-40F1-BF67-F59C762E6F19}" dt="2023-04-05T14:12:39.236" v="97"/>
          <pc:sldLayoutMkLst>
            <pc:docMk/>
            <pc:sldMasterMk cId="2282339801" sldId="2147483807"/>
            <pc:sldLayoutMk cId="3908428257" sldId="2147483796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2:39.236" v="97"/>
          <pc:sldLayoutMkLst>
            <pc:docMk/>
            <pc:sldMasterMk cId="2282339801" sldId="2147483807"/>
            <pc:sldLayoutMk cId="2032721408" sldId="2147483797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2:39.236" v="97"/>
          <pc:sldLayoutMkLst>
            <pc:docMk/>
            <pc:sldMasterMk cId="2282339801" sldId="2147483807"/>
            <pc:sldLayoutMk cId="1119961428" sldId="2147483798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2:39.236" v="97"/>
          <pc:sldLayoutMkLst>
            <pc:docMk/>
            <pc:sldMasterMk cId="2282339801" sldId="2147483807"/>
            <pc:sldLayoutMk cId="1121592693" sldId="2147483799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2:39.236" v="97"/>
          <pc:sldLayoutMkLst>
            <pc:docMk/>
            <pc:sldMasterMk cId="2282339801" sldId="2147483807"/>
            <pc:sldLayoutMk cId="3893953400" sldId="2147483800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2:39.236" v="97"/>
          <pc:sldLayoutMkLst>
            <pc:docMk/>
            <pc:sldMasterMk cId="2282339801" sldId="2147483807"/>
            <pc:sldLayoutMk cId="186632309" sldId="2147483801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2:39.236" v="97"/>
          <pc:sldLayoutMkLst>
            <pc:docMk/>
            <pc:sldMasterMk cId="2282339801" sldId="2147483807"/>
            <pc:sldLayoutMk cId="2434169047" sldId="2147483802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2:39.236" v="97"/>
          <pc:sldLayoutMkLst>
            <pc:docMk/>
            <pc:sldMasterMk cId="2282339801" sldId="2147483807"/>
            <pc:sldLayoutMk cId="2516195142" sldId="2147483803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2:39.236" v="97"/>
          <pc:sldLayoutMkLst>
            <pc:docMk/>
            <pc:sldMasterMk cId="2282339801" sldId="2147483807"/>
            <pc:sldLayoutMk cId="302659054" sldId="2147483804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2:39.236" v="97"/>
          <pc:sldLayoutMkLst>
            <pc:docMk/>
            <pc:sldMasterMk cId="2282339801" sldId="2147483807"/>
            <pc:sldLayoutMk cId="1724302293" sldId="2147483805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2:39.236" v="97"/>
          <pc:sldLayoutMkLst>
            <pc:docMk/>
            <pc:sldMasterMk cId="2282339801" sldId="2147483807"/>
            <pc:sldLayoutMk cId="4241324076" sldId="2147483806"/>
          </pc:sldLayoutMkLst>
        </pc:sldLayoutChg>
      </pc:sldMasterChg>
      <pc:sldMasterChg chg="add del addSldLayout delSldLayout modSldLayout">
        <pc:chgData name="Ana Betina Kadessian Dyienavorian" userId="S::ak221509@fi365.ort.edu.uy::e215321d-6a55-470f-8b7b-1025c6d96f18" providerId="AD" clId="Web-{35CDD427-2005-40F1-BF67-F59C762E6F19}" dt="2023-04-05T14:12:37.470" v="96"/>
        <pc:sldMasterMkLst>
          <pc:docMk/>
          <pc:sldMasterMk cId="1312952699" sldId="2147483808"/>
        </pc:sldMasterMkLst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7.470" v="96"/>
          <pc:sldLayoutMkLst>
            <pc:docMk/>
            <pc:sldMasterMk cId="1312952699" sldId="2147483808"/>
            <pc:sldLayoutMk cId="4008103312" sldId="214748380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7.470" v="96"/>
          <pc:sldLayoutMkLst>
            <pc:docMk/>
            <pc:sldMasterMk cId="1312952699" sldId="2147483808"/>
            <pc:sldLayoutMk cId="2383907764" sldId="214748381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7.470" v="96"/>
          <pc:sldLayoutMkLst>
            <pc:docMk/>
            <pc:sldMasterMk cId="1312952699" sldId="2147483808"/>
            <pc:sldLayoutMk cId="214331362" sldId="2147483811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7.470" v="96"/>
          <pc:sldLayoutMkLst>
            <pc:docMk/>
            <pc:sldMasterMk cId="1312952699" sldId="2147483808"/>
            <pc:sldLayoutMk cId="1530551937" sldId="2147483812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7.470" v="96"/>
          <pc:sldLayoutMkLst>
            <pc:docMk/>
            <pc:sldMasterMk cId="1312952699" sldId="2147483808"/>
            <pc:sldLayoutMk cId="3309553703" sldId="214748381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7.470" v="96"/>
          <pc:sldLayoutMkLst>
            <pc:docMk/>
            <pc:sldMasterMk cId="1312952699" sldId="2147483808"/>
            <pc:sldLayoutMk cId="3131248125" sldId="214748381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7.470" v="96"/>
          <pc:sldLayoutMkLst>
            <pc:docMk/>
            <pc:sldMasterMk cId="1312952699" sldId="2147483808"/>
            <pc:sldLayoutMk cId="2623740720" sldId="214748381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7.470" v="96"/>
          <pc:sldLayoutMkLst>
            <pc:docMk/>
            <pc:sldMasterMk cId="1312952699" sldId="2147483808"/>
            <pc:sldLayoutMk cId="2645646233" sldId="214748381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7.470" v="96"/>
          <pc:sldLayoutMkLst>
            <pc:docMk/>
            <pc:sldMasterMk cId="1312952699" sldId="2147483808"/>
            <pc:sldLayoutMk cId="2056118095" sldId="214748381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7.470" v="96"/>
          <pc:sldLayoutMkLst>
            <pc:docMk/>
            <pc:sldMasterMk cId="1312952699" sldId="2147483808"/>
            <pc:sldLayoutMk cId="2649087593" sldId="214748381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7.470" v="96"/>
          <pc:sldLayoutMkLst>
            <pc:docMk/>
            <pc:sldMasterMk cId="1312952699" sldId="2147483808"/>
            <pc:sldLayoutMk cId="2688423352" sldId="2147483819"/>
          </pc:sldLayoutMkLst>
        </pc:sldLayoutChg>
      </pc:sldMasterChg>
      <pc:sldMasterChg chg="add del addSldLayout delSldLayout">
        <pc:chgData name="Ana Betina Kadessian Dyienavorian" userId="S::ak221509@fi365.ort.edu.uy::e215321d-6a55-470f-8b7b-1025c6d96f18" providerId="AD" clId="Web-{35CDD427-2005-40F1-BF67-F59C762E6F19}" dt="2023-04-05T14:11:50.797" v="87"/>
        <pc:sldMasterMkLst>
          <pc:docMk/>
          <pc:sldMasterMk cId="3057418920" sldId="2147483820"/>
        </pc:sldMasterMkLst>
        <pc:sldLayoutChg chg="add del">
          <pc:chgData name="Ana Betina Kadessian Dyienavorian" userId="S::ak221509@fi365.ort.edu.uy::e215321d-6a55-470f-8b7b-1025c6d96f18" providerId="AD" clId="Web-{35CDD427-2005-40F1-BF67-F59C762E6F19}" dt="2023-04-05T14:11:50.797" v="87"/>
          <pc:sldLayoutMkLst>
            <pc:docMk/>
            <pc:sldMasterMk cId="3057418920" sldId="2147483820"/>
            <pc:sldLayoutMk cId="3936547475" sldId="2147483809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1:50.797" v="87"/>
          <pc:sldLayoutMkLst>
            <pc:docMk/>
            <pc:sldMasterMk cId="3057418920" sldId="2147483820"/>
            <pc:sldLayoutMk cId="3664924045" sldId="2147483810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1:50.797" v="87"/>
          <pc:sldLayoutMkLst>
            <pc:docMk/>
            <pc:sldMasterMk cId="3057418920" sldId="2147483820"/>
            <pc:sldLayoutMk cId="3025732429" sldId="2147483811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1:50.797" v="87"/>
          <pc:sldLayoutMkLst>
            <pc:docMk/>
            <pc:sldMasterMk cId="3057418920" sldId="2147483820"/>
            <pc:sldLayoutMk cId="2172125370" sldId="2147483812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1:50.797" v="87"/>
          <pc:sldLayoutMkLst>
            <pc:docMk/>
            <pc:sldMasterMk cId="3057418920" sldId="2147483820"/>
            <pc:sldLayoutMk cId="2602883067" sldId="2147483813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1:50.797" v="87"/>
          <pc:sldLayoutMkLst>
            <pc:docMk/>
            <pc:sldMasterMk cId="3057418920" sldId="2147483820"/>
            <pc:sldLayoutMk cId="3812081688" sldId="2147483814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1:50.797" v="87"/>
          <pc:sldLayoutMkLst>
            <pc:docMk/>
            <pc:sldMasterMk cId="3057418920" sldId="2147483820"/>
            <pc:sldLayoutMk cId="2598385415" sldId="2147483815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1:50.797" v="87"/>
          <pc:sldLayoutMkLst>
            <pc:docMk/>
            <pc:sldMasterMk cId="3057418920" sldId="2147483820"/>
            <pc:sldLayoutMk cId="2045705316" sldId="2147483816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1:50.797" v="87"/>
          <pc:sldLayoutMkLst>
            <pc:docMk/>
            <pc:sldMasterMk cId="3057418920" sldId="2147483820"/>
            <pc:sldLayoutMk cId="823714834" sldId="2147483817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1:50.797" v="87"/>
          <pc:sldLayoutMkLst>
            <pc:docMk/>
            <pc:sldMasterMk cId="3057418920" sldId="2147483820"/>
            <pc:sldLayoutMk cId="2216754278" sldId="2147483818"/>
          </pc:sldLayoutMkLst>
        </pc:sldLayoutChg>
        <pc:sldLayoutChg chg="add del">
          <pc:chgData name="Ana Betina Kadessian Dyienavorian" userId="S::ak221509@fi365.ort.edu.uy::e215321d-6a55-470f-8b7b-1025c6d96f18" providerId="AD" clId="Web-{35CDD427-2005-40F1-BF67-F59C762E6F19}" dt="2023-04-05T14:11:50.797" v="87"/>
          <pc:sldLayoutMkLst>
            <pc:docMk/>
            <pc:sldMasterMk cId="3057418920" sldId="2147483820"/>
            <pc:sldLayoutMk cId="109379306" sldId="2147483819"/>
          </pc:sldLayoutMkLst>
        </pc:sldLayoutChg>
      </pc:sldMasterChg>
      <pc:sldMasterChg chg="add del addSldLayout delSldLayout modSldLayout">
        <pc:chgData name="Ana Betina Kadessian Dyienavorian" userId="S::ak221509@fi365.ort.edu.uy::e215321d-6a55-470f-8b7b-1025c6d96f18" providerId="AD" clId="Web-{35CDD427-2005-40F1-BF67-F59C762E6F19}" dt="2023-04-05T14:12:35.360" v="95"/>
        <pc:sldMasterMkLst>
          <pc:docMk/>
          <pc:sldMasterMk cId="3982884625" sldId="2147483820"/>
        </pc:sldMasterMkLst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5.360" v="95"/>
          <pc:sldLayoutMkLst>
            <pc:docMk/>
            <pc:sldMasterMk cId="3982884625" sldId="2147483820"/>
            <pc:sldLayoutMk cId="1680931089" sldId="2147483821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5.360" v="95"/>
          <pc:sldLayoutMkLst>
            <pc:docMk/>
            <pc:sldMasterMk cId="3982884625" sldId="2147483820"/>
            <pc:sldLayoutMk cId="1763690014" sldId="2147483822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5.360" v="95"/>
          <pc:sldLayoutMkLst>
            <pc:docMk/>
            <pc:sldMasterMk cId="3982884625" sldId="2147483820"/>
            <pc:sldLayoutMk cId="653784921" sldId="214748382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5.360" v="95"/>
          <pc:sldLayoutMkLst>
            <pc:docMk/>
            <pc:sldMasterMk cId="3982884625" sldId="2147483820"/>
            <pc:sldLayoutMk cId="1515697298" sldId="214748382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5.360" v="95"/>
          <pc:sldLayoutMkLst>
            <pc:docMk/>
            <pc:sldMasterMk cId="3982884625" sldId="2147483820"/>
            <pc:sldLayoutMk cId="1246528795" sldId="214748382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5.360" v="95"/>
          <pc:sldLayoutMkLst>
            <pc:docMk/>
            <pc:sldMasterMk cId="3982884625" sldId="2147483820"/>
            <pc:sldLayoutMk cId="3133174443" sldId="214748382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5.360" v="95"/>
          <pc:sldLayoutMkLst>
            <pc:docMk/>
            <pc:sldMasterMk cId="3982884625" sldId="2147483820"/>
            <pc:sldLayoutMk cId="2270963125" sldId="214748382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5.360" v="95"/>
          <pc:sldLayoutMkLst>
            <pc:docMk/>
            <pc:sldMasterMk cId="3982884625" sldId="2147483820"/>
            <pc:sldLayoutMk cId="2255003171" sldId="214748382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5.360" v="95"/>
          <pc:sldLayoutMkLst>
            <pc:docMk/>
            <pc:sldMasterMk cId="3982884625" sldId="2147483820"/>
            <pc:sldLayoutMk cId="145395553" sldId="214748382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5.360" v="95"/>
          <pc:sldLayoutMkLst>
            <pc:docMk/>
            <pc:sldMasterMk cId="3982884625" sldId="2147483820"/>
            <pc:sldLayoutMk cId="2743836001" sldId="214748383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5.360" v="95"/>
          <pc:sldLayoutMkLst>
            <pc:docMk/>
            <pc:sldMasterMk cId="3982884625" sldId="2147483820"/>
            <pc:sldLayoutMk cId="4209760221" sldId="2147483831"/>
          </pc:sldLayoutMkLst>
        </pc:sldLayoutChg>
      </pc:sldMasterChg>
      <pc:sldMasterChg chg="add del addSldLayout delSldLayout modSldLayout">
        <pc:chgData name="Ana Betina Kadessian Dyienavorian" userId="S::ak221509@fi365.ort.edu.uy::e215321d-6a55-470f-8b7b-1025c6d96f18" providerId="AD" clId="Web-{35CDD427-2005-40F1-BF67-F59C762E6F19}" dt="2023-04-05T14:12:32.829" v="94"/>
        <pc:sldMasterMkLst>
          <pc:docMk/>
          <pc:sldMasterMk cId="1241269553" sldId="2147483832"/>
        </pc:sldMasterMkLst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2.829" v="94"/>
          <pc:sldLayoutMkLst>
            <pc:docMk/>
            <pc:sldMasterMk cId="1241269553" sldId="2147483832"/>
            <pc:sldLayoutMk cId="1001510272" sldId="2147483833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2.829" v="94"/>
          <pc:sldLayoutMkLst>
            <pc:docMk/>
            <pc:sldMasterMk cId="1241269553" sldId="2147483832"/>
            <pc:sldLayoutMk cId="2419215537" sldId="2147483834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2.829" v="94"/>
          <pc:sldLayoutMkLst>
            <pc:docMk/>
            <pc:sldMasterMk cId="1241269553" sldId="2147483832"/>
            <pc:sldLayoutMk cId="2851448826" sldId="2147483835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2.829" v="94"/>
          <pc:sldLayoutMkLst>
            <pc:docMk/>
            <pc:sldMasterMk cId="1241269553" sldId="2147483832"/>
            <pc:sldLayoutMk cId="1655462310" sldId="2147483836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2.829" v="94"/>
          <pc:sldLayoutMkLst>
            <pc:docMk/>
            <pc:sldMasterMk cId="1241269553" sldId="2147483832"/>
            <pc:sldLayoutMk cId="3760123192" sldId="2147483837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2.829" v="94"/>
          <pc:sldLayoutMkLst>
            <pc:docMk/>
            <pc:sldMasterMk cId="1241269553" sldId="2147483832"/>
            <pc:sldLayoutMk cId="3944886100" sldId="2147483838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2.829" v="94"/>
          <pc:sldLayoutMkLst>
            <pc:docMk/>
            <pc:sldMasterMk cId="1241269553" sldId="2147483832"/>
            <pc:sldLayoutMk cId="2422042702" sldId="2147483839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2.829" v="94"/>
          <pc:sldLayoutMkLst>
            <pc:docMk/>
            <pc:sldMasterMk cId="1241269553" sldId="2147483832"/>
            <pc:sldLayoutMk cId="4217489895" sldId="2147483840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2.829" v="94"/>
          <pc:sldLayoutMkLst>
            <pc:docMk/>
            <pc:sldMasterMk cId="1241269553" sldId="2147483832"/>
            <pc:sldLayoutMk cId="3823004332" sldId="2147483841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2.829" v="94"/>
          <pc:sldLayoutMkLst>
            <pc:docMk/>
            <pc:sldMasterMk cId="1241269553" sldId="2147483832"/>
            <pc:sldLayoutMk cId="148379812" sldId="2147483842"/>
          </pc:sldLayoutMkLst>
        </pc:sldLayoutChg>
        <pc:sldLayoutChg chg="add del mod replId">
          <pc:chgData name="Ana Betina Kadessian Dyienavorian" userId="S::ak221509@fi365.ort.edu.uy::e215321d-6a55-470f-8b7b-1025c6d96f18" providerId="AD" clId="Web-{35CDD427-2005-40F1-BF67-F59C762E6F19}" dt="2023-04-05T14:12:32.829" v="94"/>
          <pc:sldLayoutMkLst>
            <pc:docMk/>
            <pc:sldMasterMk cId="1241269553" sldId="2147483832"/>
            <pc:sldLayoutMk cId="3027982816" sldId="214748384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7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59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5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3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31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5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6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0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6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8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8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3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s-ES" sz="4500" b="1">
                <a:latin typeface="Cambria"/>
                <a:ea typeface="Cambria"/>
                <a:cs typeface="Calibri Light"/>
              </a:rPr>
              <a:t>Elicitación</a:t>
            </a:r>
            <a:br>
              <a:rPr lang="es-ES" sz="4500" b="1">
                <a:latin typeface="Cambria"/>
                <a:cs typeface="Calibri Light"/>
              </a:rPr>
            </a:br>
            <a:r>
              <a:rPr lang="es-ES" sz="4500" b="1">
                <a:latin typeface="Cambria"/>
                <a:ea typeface="Cambria"/>
                <a:cs typeface="Calibri Light"/>
              </a:rPr>
              <a:t>y</a:t>
            </a:r>
            <a:br>
              <a:rPr lang="es-ES" sz="4500" b="1">
                <a:latin typeface="Cambria"/>
              </a:rPr>
            </a:br>
            <a:r>
              <a:rPr lang="es-ES" sz="4500" b="1">
                <a:latin typeface="Cambria"/>
                <a:ea typeface="Cambria"/>
              </a:rPr>
              <a:t>Priorización de Requerimientos</a:t>
            </a:r>
            <a:br>
              <a:rPr lang="es-ES" sz="4500" b="1">
                <a:latin typeface="Cambria"/>
              </a:rPr>
            </a:br>
            <a:endParaRPr lang="es-ES" sz="4500" b="1">
              <a:latin typeface="Cambria"/>
              <a:ea typeface="Cambria"/>
              <a:cs typeface="Calibri Light"/>
            </a:endParaRPr>
          </a:p>
          <a:p>
            <a:endParaRPr lang="es-ES" sz="4500"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1300" b="1">
                <a:cs typeface="Calibri"/>
              </a:rPr>
              <a:t>Jorge Sapelli</a:t>
            </a:r>
            <a:br>
              <a:rPr lang="es-ES" sz="1300" b="1">
                <a:cs typeface="Calibri"/>
              </a:rPr>
            </a:br>
            <a:r>
              <a:rPr lang="es-ES" sz="1300" b="1">
                <a:cs typeface="Calibri"/>
              </a:rPr>
              <a:t>Rafael Núñez</a:t>
            </a:r>
            <a:br>
              <a:rPr lang="es-ES" sz="1300" b="1">
                <a:cs typeface="Calibri"/>
              </a:rPr>
            </a:br>
            <a:r>
              <a:rPr lang="es-ES" sz="1300" b="1">
                <a:cs typeface="Calibri"/>
              </a:rPr>
              <a:t>Betina </a:t>
            </a:r>
            <a:r>
              <a:rPr lang="es-ES" sz="1300" b="1" err="1">
                <a:cs typeface="Calibri"/>
              </a:rPr>
              <a:t>Kadessian</a:t>
            </a:r>
            <a:endParaRPr lang="es-ES" sz="1300" b="1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AC6A4-8461-FED9-E0FB-DA0BDEB9F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03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Identificar los distintos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grupos de usuarios</a:t>
            </a:r>
            <a:r>
              <a:rPr lang="es-ES">
                <a:ea typeface="+mn-lt"/>
                <a:cs typeface="+mn-lt"/>
              </a:rPr>
              <a:t> del producto.</a:t>
            </a:r>
            <a:endParaRPr lang="es-ES">
              <a:cs typeface="Calibri" panose="020F0502020204030204"/>
            </a:endParaRP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El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representante</a:t>
            </a:r>
            <a:r>
              <a:rPr lang="es-E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s-ES">
                <a:ea typeface="+mn-lt"/>
                <a:cs typeface="+mn-lt"/>
              </a:rPr>
              <a:t>del producto presenta las necesidades de su clase de usuarios y toma decisiones en su nombre. </a:t>
            </a: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El representante del producto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presenta las necesidades</a:t>
            </a:r>
            <a:r>
              <a:rPr lang="es-ES">
                <a:ea typeface="+mn-lt"/>
                <a:cs typeface="+mn-lt"/>
              </a:rPr>
              <a:t> de su clase de usuarios y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toma decisiones</a:t>
            </a:r>
            <a:r>
              <a:rPr lang="es-ES">
                <a:ea typeface="+mn-lt"/>
                <a:cs typeface="+mn-lt"/>
              </a:rPr>
              <a:t> en su nombre.</a:t>
            </a:r>
            <a:endParaRPr lang="es-ES">
              <a:cs typeface="Calibri"/>
            </a:endParaRPr>
          </a:p>
          <a:p>
            <a:pPr marL="0" indent="0">
              <a:buNone/>
            </a:pPr>
            <a:endParaRPr lang="es-ES"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F7ED19-8C35-0232-BA28-B6B9EE8A2A15}"/>
              </a:ext>
            </a:extLst>
          </p:cNvPr>
          <p:cNvSpPr txBox="1"/>
          <p:nvPr/>
        </p:nvSpPr>
        <p:spPr>
          <a:xfrm>
            <a:off x="1226704" y="418522"/>
            <a:ext cx="9193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44C8EFE-842F-FACF-1B4D-B6D638D9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48653"/>
          </a:xfrm>
        </p:spPr>
        <p:txBody>
          <a:bodyPr/>
          <a:lstStyle/>
          <a:p>
            <a:r>
              <a:rPr lang="es-UY" b="1">
                <a:ea typeface="+mj-lt"/>
                <a:cs typeface="+mj-lt"/>
              </a:rPr>
              <a:t>Identificar las clases de usuario y sus características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155792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33404243-C1AF-7247-283C-B5CA6EDA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09" y="42538"/>
            <a:ext cx="9393382" cy="67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8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>
            <a:extLst>
              <a:ext uri="{FF2B5EF4-FFF2-40B4-BE49-F238E27FC236}">
                <a16:creationId xmlns:a16="http://schemas.microsoft.com/office/drawing/2014/main" id="{AF42B8DC-B6DB-5770-CF21-198282CD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04" y="26770"/>
            <a:ext cx="9265196" cy="680446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C5112D0-DDC9-7E76-A97A-BBAABFDF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48653"/>
          </a:xfrm>
        </p:spPr>
        <p:txBody>
          <a:bodyPr/>
          <a:lstStyle/>
          <a:p>
            <a:pPr algn="ctr"/>
            <a:r>
              <a:rPr lang="es-UY" b="1">
                <a:ea typeface="+mj-lt"/>
                <a:cs typeface="+mj-lt"/>
              </a:rPr>
              <a:t>Técnicas para elicitación</a:t>
            </a:r>
            <a:endParaRPr lang="es-UY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49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2F731ECF-1D1A-2141-063D-2941A8164AFF}"/>
              </a:ext>
            </a:extLst>
          </p:cNvPr>
          <p:cNvSpPr txBox="1">
            <a:spLocks/>
          </p:cNvSpPr>
          <p:nvPr/>
        </p:nvSpPr>
        <p:spPr>
          <a:xfrm>
            <a:off x="964324" y="294180"/>
            <a:ext cx="10515600" cy="134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b="1">
                <a:ea typeface="+mj-lt"/>
                <a:cs typeface="+mj-lt"/>
              </a:rPr>
              <a:t>Un usuario podría ser capaz de expresar claramente cómo utiliza el sistema</a:t>
            </a:r>
            <a:endParaRPr lang="es-ES" b="1"/>
          </a:p>
        </p:txBody>
      </p:sp>
      <p:pic>
        <p:nvPicPr>
          <p:cNvPr id="2" name="Imagen 2" descr="Forma&#10;&#10;Descripción generada automáticamente">
            <a:extLst>
              <a:ext uri="{FF2B5EF4-FFF2-40B4-BE49-F238E27FC236}">
                <a16:creationId xmlns:a16="http://schemas.microsoft.com/office/drawing/2014/main" id="{83EA7354-F58C-8B3E-86EF-CC81573BB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141" y="1930243"/>
            <a:ext cx="4417718" cy="45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8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E874383-7B55-A27D-3923-26CF0ED89BD8}"/>
              </a:ext>
            </a:extLst>
          </p:cNvPr>
          <p:cNvSpPr txBox="1">
            <a:spLocks/>
          </p:cNvSpPr>
          <p:nvPr/>
        </p:nvSpPr>
        <p:spPr>
          <a:xfrm>
            <a:off x="842028" y="-129153"/>
            <a:ext cx="10515600" cy="22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b="1">
                <a:ea typeface="+mj-lt"/>
                <a:cs typeface="+mj-lt"/>
              </a:rPr>
              <a:t>Aunque también puede que se tenga que </a:t>
            </a:r>
            <a:r>
              <a:rPr lang="es-UY" b="1">
                <a:solidFill>
                  <a:schemeClr val="bg1"/>
                </a:solidFill>
                <a:highlight>
                  <a:srgbClr val="FFFF00"/>
                </a:highlight>
                <a:ea typeface="+mj-lt"/>
                <a:cs typeface="+mj-lt"/>
              </a:rPr>
              <a:t>observar a otras personas que realizan su trabajo</a:t>
            </a:r>
            <a:r>
              <a:rPr lang="es-UY" b="1">
                <a:ea typeface="+mj-lt"/>
                <a:cs typeface="+mj-lt"/>
              </a:rPr>
              <a:t> para alcanzar el mismo nivel de comprensión.</a:t>
            </a:r>
            <a:endParaRPr lang="es-ES" b="1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8F627F38-1350-029D-64B2-319A1BB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777" y="2009342"/>
            <a:ext cx="6422447" cy="45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4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DF1FA-89B5-F1ED-BC58-FE39A2293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2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b="1">
                <a:ea typeface="+mj-lt"/>
                <a:cs typeface="+mj-lt"/>
              </a:rPr>
              <a:t>Las técnicas de elicitación incluyen</a:t>
            </a:r>
            <a:endParaRPr lang="es-ES" b="1"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7E0891-C699-BAAD-4F5C-279FF9E5D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0556"/>
            <a:ext cx="10515600" cy="2433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Actividades facilitadas</a:t>
            </a:r>
            <a:r>
              <a:rPr lang="es-ES">
                <a:ea typeface="+mn-lt"/>
                <a:cs typeface="+mn-lt"/>
              </a:rPr>
              <a:t>, en las que se interactúa con los interesados para obtener requisitos.</a:t>
            </a: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Actividades independientes</a:t>
            </a:r>
            <a:r>
              <a:rPr lang="es-ES">
                <a:ea typeface="+mn-lt"/>
                <a:cs typeface="+mn-lt"/>
              </a:rPr>
              <a:t>, en las que trabaja en forma autónoma para descubrir información. </a:t>
            </a:r>
            <a:endParaRPr lang="es-E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39629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E2A5C-FBE9-2DBC-6DF1-5E99C14A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b="1">
                <a:ea typeface="+mj-lt"/>
                <a:cs typeface="+mj-lt"/>
              </a:rPr>
              <a:t>Las actividades facilitadas se centran en </a:t>
            </a:r>
            <a:r>
              <a:rPr lang="es-ES" b="1">
                <a:solidFill>
                  <a:schemeClr val="bg1"/>
                </a:solidFill>
                <a:highlight>
                  <a:srgbClr val="FFFF00"/>
                </a:highlight>
                <a:ea typeface="+mj-lt"/>
                <a:cs typeface="+mj-lt"/>
              </a:rPr>
              <a:t>descubrir las necesidades de negocios</a:t>
            </a:r>
            <a:r>
              <a:rPr lang="es-ES" b="1">
                <a:ea typeface="+mj-lt"/>
                <a:cs typeface="+mj-lt"/>
              </a:rPr>
              <a:t> y de los usuarios</a:t>
            </a:r>
            <a:endParaRPr lang="es-ES" b="1">
              <a:cs typeface="Calibri Light" panose="020F0302020204030204"/>
            </a:endParaRPr>
          </a:p>
        </p:txBody>
      </p:sp>
      <p:pic>
        <p:nvPicPr>
          <p:cNvPr id="4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447790-637D-8E2C-96A4-F544C73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504" y="1834055"/>
            <a:ext cx="4818993" cy="48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2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C73D19-3512-5B9E-402A-45C8FADAD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452"/>
            <a:ext cx="10817772" cy="14084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32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No se puede ignorar al usuario</a:t>
            </a:r>
            <a:r>
              <a:rPr lang="es-ES" sz="3200">
                <a:ea typeface="+mn-lt"/>
                <a:cs typeface="+mn-lt"/>
              </a:rPr>
              <a:t>, trabajar directamente con los usuarios es necesario porque los requisitos de usuario abarcan las tareas que estos necesitan llevar a cabo con el sistema.</a:t>
            </a:r>
            <a:endParaRPr lang="es-ES" sz="3200">
              <a:cs typeface="Calibri" panose="020F0502020204030204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EB0D7654-3A94-4A46-8782-163ADCA4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021" y="2618468"/>
            <a:ext cx="6815958" cy="37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2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CFA33-8909-F9A3-2B66-28AD7A76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347"/>
            <a:ext cx="10515600" cy="1325563"/>
          </a:xfrm>
        </p:spPr>
        <p:txBody>
          <a:bodyPr/>
          <a:lstStyle/>
          <a:p>
            <a:pPr algn="ctr"/>
            <a:r>
              <a:rPr lang="es-ES" b="1">
                <a:latin typeface="Calibri"/>
                <a:cs typeface="Calibri"/>
              </a:rPr>
              <a:t>Actividades independientes</a:t>
            </a:r>
            <a:endParaRPr lang="es-ES" b="1"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2ACB22-700A-5F13-CA36-F818013B0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9699"/>
            <a:ext cx="10515600" cy="1316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Complementan los requisitos que los usuarios presentan, y revelan funcionalidades necesarias respecto de las cuales los usuarios finales podrían no ser conscientes.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82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01BDB-FF7D-BD6B-AC6A-7D327568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332"/>
            <a:ext cx="10515600" cy="1325563"/>
          </a:xfrm>
        </p:spPr>
        <p:txBody>
          <a:bodyPr/>
          <a:lstStyle/>
          <a:p>
            <a:pPr algn="ctr"/>
            <a:r>
              <a:rPr lang="es-ES" b="1">
                <a:cs typeface="Calibri Light"/>
              </a:rPr>
              <a:t>Entrevistas</a:t>
            </a:r>
          </a:p>
        </p:txBody>
      </p:sp>
      <p:pic>
        <p:nvPicPr>
          <p:cNvPr id="4" name="Imagen 4" descr="Imagen que contiene texto, libro, foto, hombre&#10;&#10;Descripción generada automáticamente">
            <a:extLst>
              <a:ext uri="{FF2B5EF4-FFF2-40B4-BE49-F238E27FC236}">
                <a16:creationId xmlns:a16="http://schemas.microsoft.com/office/drawing/2014/main" id="{A2A50EF7-027F-526C-94C7-57330554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14" y="1524920"/>
            <a:ext cx="5712371" cy="50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129B5-DBD2-B195-B9F7-E65971B8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s-ES" sz="5400" b="1">
                <a:solidFill>
                  <a:schemeClr val="bg1"/>
                </a:solidFill>
                <a:highlight>
                  <a:srgbClr val="FF00FF"/>
                </a:highlight>
                <a:cs typeface="Calibri Light"/>
              </a:rPr>
              <a:t>¿Qué es la </a:t>
            </a:r>
            <a:r>
              <a:rPr lang="es-ES" sz="5400" b="1" err="1">
                <a:solidFill>
                  <a:schemeClr val="bg1"/>
                </a:solidFill>
                <a:highlight>
                  <a:srgbClr val="FF00FF"/>
                </a:highlight>
                <a:cs typeface="Calibri Light"/>
              </a:rPr>
              <a:t>eliciatación</a:t>
            </a:r>
            <a:r>
              <a:rPr lang="es-ES" sz="5400" b="1">
                <a:solidFill>
                  <a:schemeClr val="bg1"/>
                </a:solidFill>
                <a:highlight>
                  <a:srgbClr val="FF00FF"/>
                </a:highlight>
                <a:cs typeface="Calibri Light"/>
              </a:rPr>
              <a:t>?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3F25E9-3CE4-DBEF-A3D7-2DFE54847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s">
                <a:ea typeface="+mn-lt"/>
                <a:cs typeface="+mn-lt"/>
              </a:rPr>
              <a:t>   Se define la Elicitación de Requisitos como la fase principal de un ciclo de desarrollo de software enfocada en recopilar y analizar los requerimientos y objetivos deseados para el sistema desde diferentes puntos de vista. Por ejemplo, los del cliente, usuarios y stakeholders, las restricciones, el entorno de operación del sistema, necesidades de comercio, marketing y estándares, entre otros. </a:t>
            </a:r>
            <a:endParaRPr lang="es-ES">
              <a:cs typeface="Calibri" panose="020F0502020204030204"/>
            </a:endParaRPr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4209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E1669-8584-6BAF-0310-F4602AF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Entrevistas </a:t>
            </a:r>
            <a:r>
              <a:rPr lang="es-ES" b="1">
                <a:cs typeface="Calibri Light"/>
              </a:rPr>
              <a:t>cerradas</a:t>
            </a:r>
            <a:endParaRPr lang="es-ES" b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6577D1-8766-371C-897B-2267DE8F7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Entrevistas cerradas, donde los participantes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responden a un conjunto de preguntas preestablecidas</a:t>
            </a:r>
            <a:r>
              <a:rPr lang="es-ES">
                <a:ea typeface="+mn-lt"/>
                <a:cs typeface="+mn-lt"/>
              </a:rPr>
              <a:t>.</a:t>
            </a:r>
            <a:endParaRPr lang="es-ES">
              <a:cs typeface="Calibri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A377A7A0-07ED-ECD9-00D8-F769ACE0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52" y="2977327"/>
            <a:ext cx="6167496" cy="34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8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E5034-A873-06A4-E44B-A4529940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Entrevistas </a:t>
            </a:r>
            <a:r>
              <a:rPr lang="es-ES" b="1">
                <a:cs typeface="Calibri Light"/>
              </a:rPr>
              <a:t>abiertas</a:t>
            </a:r>
            <a:endParaRPr lang="es-ES" b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2B7558-1740-E6D6-07E4-A960E3E8C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94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Entrevistas abiertas, en las cuales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no hay agenda predefinida</a:t>
            </a:r>
            <a:r>
              <a:rPr lang="es-ES">
                <a:ea typeface="+mn-lt"/>
                <a:cs typeface="+mn-lt"/>
              </a:rPr>
              <a:t>. El equipo de ingeniería de requerimientos explora un rango de situaciones con los participantes del sistema y, como resultado, desarrolla una mejor comprensión de sus necesidades. </a:t>
            </a:r>
            <a:endParaRPr lang="es-ES">
              <a:cs typeface="Calibri" panose="020F0502020204030204"/>
            </a:endParaRPr>
          </a:p>
        </p:txBody>
      </p:sp>
      <p:pic>
        <p:nvPicPr>
          <p:cNvPr id="5" name="Imagen 5" descr="Imagen que contiene persona, hombre, sostener, mujer&#10;&#10;Descripción generada automáticamente">
            <a:extLst>
              <a:ext uri="{FF2B5EF4-FFF2-40B4-BE49-F238E27FC236}">
                <a16:creationId xmlns:a16="http://schemas.microsoft.com/office/drawing/2014/main" id="{A106E3E2-72E3-E99E-5E80-5CA8B7C5D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955" y="3532364"/>
            <a:ext cx="5386681" cy="30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62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230F21-D148-31CE-1E50-7C7ED2B0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>
                <a:ea typeface="+mj-lt"/>
                <a:cs typeface="+mj-lt"/>
              </a:rPr>
              <a:t>Taller (workshop)</a:t>
            </a:r>
            <a:endParaRPr lang="es-ES" b="1"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914CE6-BB4D-2800-A29C-4910489C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7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Es una reunión estructurada en la que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un grupo</a:t>
            </a:r>
            <a:r>
              <a:rPr lang="es-ES">
                <a:ea typeface="+mn-lt"/>
                <a:cs typeface="+mn-lt"/>
              </a:rPr>
              <a:t> seleccionado de interesados y de expertos en el dominio trabajan juntos para definir, crear, refinar y alcanzar un acuerdo en los entregables (modelos y documentos) que representan los requerimientos de los usuarios.</a:t>
            </a:r>
          </a:p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Se utilizan para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obtener los requisitos de múltiples interesados en forma simultánea</a:t>
            </a:r>
            <a:r>
              <a:rPr lang="es-ES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Trabajar en grupo es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más eficaz</a:t>
            </a:r>
            <a:r>
              <a:rPr lang="es-ES">
                <a:ea typeface="+mn-lt"/>
                <a:cs typeface="+mn-lt"/>
              </a:rPr>
              <a:t> para resolver desacuerdos que hablar con las personas individualmente.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7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magen que contiene hombre, vistiendo, persona, lentes&#10;&#10;Descripción generada automáticamente">
            <a:extLst>
              <a:ext uri="{FF2B5EF4-FFF2-40B4-BE49-F238E27FC236}">
                <a16:creationId xmlns:a16="http://schemas.microsoft.com/office/drawing/2014/main" id="{B2890E1C-94B8-0E11-08B4-6AD07BAD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986" y="1111469"/>
            <a:ext cx="4845268" cy="481899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799C940-AC0E-B3F6-2525-FF7EE0FBE312}"/>
              </a:ext>
            </a:extLst>
          </p:cNvPr>
          <p:cNvSpPr txBox="1"/>
          <p:nvPr/>
        </p:nvSpPr>
        <p:spPr>
          <a:xfrm>
            <a:off x="459828" y="344871"/>
            <a:ext cx="6388318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>
                <a:ea typeface="+mn-lt"/>
                <a:cs typeface="+mn-lt"/>
              </a:rPr>
              <a:t>Cuando se pide a los usuarios que describan cómo hacen su trabajo, es probable que </a:t>
            </a:r>
            <a:r>
              <a:rPr lang="es-ES" sz="28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tengan dificultades para ser precisos</a:t>
            </a:r>
            <a:r>
              <a:rPr lang="es-ES" sz="2800">
                <a:ea typeface="+mn-lt"/>
                <a:cs typeface="+mn-lt"/>
              </a:rPr>
              <a:t>, es posible que falten detalles o sean incorrectos; A menudo esto es porque las tareas son complejas y </a:t>
            </a:r>
            <a:r>
              <a:rPr lang="es-ES" sz="28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es difícil recordar cada detalle minucioso</a:t>
            </a:r>
            <a:r>
              <a:rPr lang="es-ES" sz="2800">
                <a:ea typeface="+mn-lt"/>
                <a:cs typeface="+mn-lt"/>
              </a:rPr>
              <a:t>.</a:t>
            </a:r>
          </a:p>
          <a:p>
            <a:r>
              <a:rPr lang="es-ES" sz="2800">
                <a:ea typeface="+mn-lt"/>
                <a:cs typeface="+mn-lt"/>
              </a:rPr>
              <a:t>En otros casos, es porque los usuarios </a:t>
            </a:r>
            <a:r>
              <a:rPr lang="es-ES" sz="28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están tan familiarizados</a:t>
            </a:r>
            <a:r>
              <a:rPr lang="es-ES" sz="2800">
                <a:ea typeface="+mn-lt"/>
                <a:cs typeface="+mn-lt"/>
              </a:rPr>
              <a:t> con la ejecución de una tarea que no pueden (no se les ocurre) articular todo lo que hacen (conocimiento tácito).</a:t>
            </a:r>
          </a:p>
          <a:p>
            <a:r>
              <a:rPr lang="es-ES" sz="2800">
                <a:ea typeface="+mn-lt"/>
                <a:cs typeface="+mn-lt"/>
              </a:rPr>
              <a:t>Las observaciones pueden ser </a:t>
            </a:r>
            <a:r>
              <a:rPr lang="es-ES" sz="28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silenciosas o interactivas</a:t>
            </a:r>
            <a:r>
              <a:rPr lang="es-ES" sz="2800">
                <a:ea typeface="+mn-lt"/>
                <a:cs typeface="+mn-lt"/>
              </a:rPr>
              <a:t>.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808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1E7120-457F-5EA8-D6D2-C65E32DB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94"/>
            <a:ext cx="10515600" cy="1325563"/>
          </a:xfrm>
        </p:spPr>
        <p:txBody>
          <a:bodyPr/>
          <a:lstStyle/>
          <a:p>
            <a:pPr algn="ctr"/>
            <a:r>
              <a:rPr lang="es-ES" b="1">
                <a:cs typeface="Calibri Light"/>
              </a:rPr>
              <a:t>Cuestionarios</a:t>
            </a:r>
          </a:p>
        </p:txBody>
      </p:sp>
      <p:pic>
        <p:nvPicPr>
          <p:cNvPr id="4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02615F1-0E33-C56B-4BD2-2F1E3EB3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31" y="1400789"/>
            <a:ext cx="6185337" cy="51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03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BA5956-44CA-2858-B254-1A07A3885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108"/>
            <a:ext cx="10515600" cy="5638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Son una forma de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encuestar a grandes grupos</a:t>
            </a:r>
            <a:r>
              <a:rPr lang="es-ES">
                <a:ea typeface="+mn-lt"/>
                <a:cs typeface="+mn-lt"/>
              </a:rPr>
              <a:t> de usuarios para entender sus necesidades. </a:t>
            </a: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Son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poco costosos</a:t>
            </a:r>
            <a:r>
              <a:rPr lang="es-ES">
                <a:ea typeface="+mn-lt"/>
                <a:cs typeface="+mn-lt"/>
              </a:rPr>
              <a:t>, por lo que son una opción lógica para obtener información de grandes poblaciones de usuarios, y pueden administrarse fácilmente a usuarios distribuidos geográficamente. </a:t>
            </a:r>
          </a:p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Los resultados del análisis de las respuestas de los cuestionarios se pueden utilizar como insumo para otras técnicas de elicitación.</a:t>
            </a:r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650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1F137-F9C9-D302-CF34-92F39C4F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>
                <a:ea typeface="+mj-lt"/>
                <a:cs typeface="+mj-lt"/>
              </a:rPr>
              <a:t>Análisis de interfaces de usuario</a:t>
            </a:r>
            <a:endParaRPr lang="es-ES" b="1">
              <a:cs typeface="Calibri Light" panose="020F0302020204030204"/>
            </a:endParaRPr>
          </a:p>
        </p:txBody>
      </p:sp>
      <p:pic>
        <p:nvPicPr>
          <p:cNvPr id="5" name="Imagen 5" descr="Imagen que contiene interior, gato, tabla, naranja&#10;&#10;Descripción generada automáticamente">
            <a:extLst>
              <a:ext uri="{FF2B5EF4-FFF2-40B4-BE49-F238E27FC236}">
                <a16:creationId xmlns:a16="http://schemas.microsoft.com/office/drawing/2014/main" id="{FB618116-EDF1-D6BA-E343-C51CF40A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48" y="1942312"/>
            <a:ext cx="7420303" cy="42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28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529186-97DF-2207-4508-D8EF5CE61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074"/>
            <a:ext cx="10515600" cy="55468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Es una técnica de elicitación independiente en la que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se estudian los sistemas existentes para descubrir los requisitos funcionales y de usuario</a:t>
            </a:r>
            <a:r>
              <a:rPr lang="es-ES">
                <a:ea typeface="+mn-lt"/>
                <a:cs typeface="+mn-lt"/>
              </a:rPr>
              <a:t>.</a:t>
            </a:r>
          </a:p>
          <a:p>
            <a:r>
              <a:rPr lang="es-ES">
                <a:ea typeface="+mn-lt"/>
                <a:cs typeface="+mn-lt"/>
              </a:rPr>
              <a:t>Es mejor interactuar directamente con los sistemas existentes, pero si es necesario, puede usar capturas de pantalla.</a:t>
            </a:r>
          </a:p>
          <a:p>
            <a:r>
              <a:rPr lang="es-ES">
                <a:ea typeface="+mn-lt"/>
                <a:cs typeface="+mn-lt"/>
              </a:rPr>
              <a:t>Si no existe un sistema, es posible que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se puedan ver las interfaces de usuario de productos similares</a:t>
            </a:r>
            <a:r>
              <a:rPr lang="es-ES">
                <a:ea typeface="+mn-lt"/>
                <a:cs typeface="+mn-lt"/>
              </a:rPr>
              <a:t>.</a:t>
            </a:r>
          </a:p>
          <a:p>
            <a:r>
              <a:rPr lang="es-ES">
                <a:ea typeface="+mn-lt"/>
                <a:cs typeface="+mn-lt"/>
              </a:rPr>
              <a:t>Al navegar por la interfaz de usuario existente, se pueden conocer los pasos comunes que los usuarios toman en el sistema y redactar casos de uso para revisar con los usuarios. </a:t>
            </a:r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5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1F137-F9C9-D302-CF34-92F39C4F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>
                <a:ea typeface="+mj-lt"/>
                <a:cs typeface="+mj-lt"/>
              </a:rPr>
              <a:t>Análisis de documentos</a:t>
            </a:r>
            <a:endParaRPr lang="es-ES" b="1"/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EFB5F3DC-214B-94B6-3357-6C8D7777E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607" y="1689538"/>
            <a:ext cx="4621923" cy="46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6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C15683-9B7A-EAD7-EB38-46AC2D09B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0660"/>
            <a:ext cx="10515600" cy="5586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Implica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examinar cualquier documentación existente</a:t>
            </a:r>
            <a:r>
              <a:rPr lang="es-ES">
                <a:ea typeface="+mn-lt"/>
                <a:cs typeface="+mn-lt"/>
              </a:rPr>
              <a:t> para requisitos potenciales de software.</a:t>
            </a:r>
          </a:p>
          <a:p>
            <a:r>
              <a:rPr lang="es-ES">
                <a:ea typeface="+mn-lt"/>
                <a:cs typeface="+mn-lt"/>
              </a:rPr>
              <a:t>La documentación más útil incluye documentos organizacionales, procesos empresariales, colecciones de lecciones aprendidas y manuales de usuario para aplicaciones existentes o similares.</a:t>
            </a:r>
          </a:p>
          <a:p>
            <a:r>
              <a:rPr lang="es-ES">
                <a:ea typeface="+mn-lt"/>
                <a:cs typeface="+mn-lt"/>
              </a:rPr>
              <a:t>Los documentos pueden describir los estándares corporativos o de la industria que deben seguirse o las regulaciones con las cuales el producto debe cumplir. </a:t>
            </a:r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006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0563BD7-13AB-2729-3749-331873740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0852"/>
            <a:ext cx="10515601" cy="11551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800" b="0" i="0">
                <a:effectLst/>
                <a:latin typeface="Arial" panose="020B0604020202020204" pitchFamily="34" charset="0"/>
              </a:rPr>
              <a:t>Los “interesados” (</a:t>
            </a:r>
            <a:r>
              <a:rPr lang="es-ES" sz="1800" b="0" i="0" err="1">
                <a:effectLst/>
                <a:latin typeface="Arial" panose="020B0604020202020204" pitchFamily="34" charset="0"/>
              </a:rPr>
              <a:t>stakeholders</a:t>
            </a:r>
            <a:r>
              <a:rPr lang="es-ES" sz="1800" b="0" i="0">
                <a:effectLst/>
                <a:latin typeface="Arial" panose="020B0604020202020204" pitchFamily="34" charset="0"/>
              </a:rPr>
              <a:t>) representan el conjunto de personas que tienen cierto interés (una participación) en el éxito (o fracaso) del sistema en cuestión.</a:t>
            </a:r>
          </a:p>
          <a:p>
            <a:pPr marL="0" indent="0">
              <a:buNone/>
            </a:pPr>
            <a:r>
              <a:rPr lang="es-UY" sz="1800">
                <a:solidFill>
                  <a:schemeClr val="tx1">
                    <a:lumMod val="95000"/>
                  </a:schemeClr>
                </a:solidFill>
              </a:rPr>
              <a:t>Usuarios : quienes usaran el sistema.</a:t>
            </a:r>
            <a:br>
              <a:rPr lang="es-UY" sz="1800">
                <a:solidFill>
                  <a:schemeClr val="tx1">
                    <a:lumMod val="95000"/>
                  </a:schemeClr>
                </a:solidFill>
              </a:rPr>
            </a:br>
            <a:r>
              <a:rPr lang="es-UY" sz="1800">
                <a:solidFill>
                  <a:schemeClr val="tx1">
                    <a:lumMod val="95000"/>
                  </a:schemeClr>
                </a:solidFill>
              </a:rPr>
              <a:t>Clientes : quienes están encargados de la construcción del sistema.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CDE9D82-0C5F-37A3-0368-54C1427C1ABB}"/>
              </a:ext>
            </a:extLst>
          </p:cNvPr>
          <p:cNvSpPr txBox="1">
            <a:spLocks/>
          </p:cNvSpPr>
          <p:nvPr/>
        </p:nvSpPr>
        <p:spPr>
          <a:xfrm>
            <a:off x="838199" y="554417"/>
            <a:ext cx="10515601" cy="1050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600">
                <a:latin typeface="Arial" panose="020B0604020202020204" pitchFamily="34" charset="0"/>
              </a:rPr>
              <a:t>Participantes en la elicitación :</a:t>
            </a:r>
            <a:br>
              <a:rPr lang="es-ES" sz="3600">
                <a:latin typeface="Arial" panose="020B0604020202020204" pitchFamily="34" charset="0"/>
              </a:rPr>
            </a:br>
            <a:br>
              <a:rPr lang="es-ES" sz="3600">
                <a:latin typeface="Arial" panose="020B0604020202020204" pitchFamily="34" charset="0"/>
              </a:rPr>
            </a:br>
            <a:r>
              <a:rPr lang="es-ES" sz="3600" b="1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Interesados:</a:t>
            </a:r>
            <a:endParaRPr lang="es-UY" sz="3600" b="1">
              <a:solidFill>
                <a:schemeClr val="tx1">
                  <a:lumMod val="9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DE7E67F-409C-F70D-3E69-A74A155279CF}"/>
              </a:ext>
            </a:extLst>
          </p:cNvPr>
          <p:cNvSpPr txBox="1">
            <a:spLocks/>
          </p:cNvSpPr>
          <p:nvPr/>
        </p:nvSpPr>
        <p:spPr>
          <a:xfrm>
            <a:off x="838198" y="3145217"/>
            <a:ext cx="9962323" cy="3335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highlight>
                  <a:srgbClr val="FF0000"/>
                </a:highlight>
                <a:latin typeface="Arial" panose="020B0604020202020204" pitchFamily="34" charset="0"/>
              </a:rPr>
              <a:t>Interesados negativos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0" i="0">
                <a:effectLst/>
                <a:latin typeface="Arial" panose="020B0604020202020204" pitchFamily="34" charset="0"/>
              </a:rPr>
              <a:t>◦Competidores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0" i="0">
                <a:effectLst/>
                <a:latin typeface="Arial" panose="020B0604020202020204" pitchFamily="34" charset="0"/>
              </a:rPr>
              <a:t>◦personas cuyos trabajos serán modificados, afectados adversamente o desplazados por el sistema.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0" i="0">
                <a:effectLst/>
                <a:latin typeface="Arial" panose="020B0604020202020204" pitchFamily="34" charset="0"/>
              </a:rPr>
              <a:t>◦otros departamentos o sectores de la organización que asumirán más carga de trabajo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0" i="0">
                <a:effectLst/>
                <a:latin typeface="Arial" panose="020B0604020202020204" pitchFamily="34" charset="0"/>
              </a:rPr>
              <a:t>◦rivales celosos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0" i="0">
                <a:effectLst/>
                <a:latin typeface="Arial" panose="020B0604020202020204" pitchFamily="34" charset="0"/>
              </a:rPr>
              <a:t>◦gerentes escépticos</a:t>
            </a:r>
            <a:endParaRPr lang="es-UY" sz="180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05012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1F137-F9C9-D302-CF34-92F39C4F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>
                <a:ea typeface="+mj-lt"/>
                <a:cs typeface="+mj-lt"/>
              </a:rPr>
              <a:t>Prototipos</a:t>
            </a:r>
            <a:endParaRPr lang="es-ES" b="1"/>
          </a:p>
        </p:txBody>
      </p:sp>
      <p:pic>
        <p:nvPicPr>
          <p:cNvPr id="3" name="Imagen 4" descr="Imagen que contiene texto, periódico, firmar, persona&#10;&#10;Descripción generada automáticamente">
            <a:extLst>
              <a:ext uri="{FF2B5EF4-FFF2-40B4-BE49-F238E27FC236}">
                <a16:creationId xmlns:a16="http://schemas.microsoft.com/office/drawing/2014/main" id="{7067D1BA-43E1-75E1-C584-CD20035D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262" y="1518745"/>
            <a:ext cx="5055476" cy="50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55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D914A3-B8D1-EDD0-9AB5-5E74620CE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108"/>
            <a:ext cx="10515600" cy="5638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Esta técnica es una valiosa herramienta para aclarar requisitos ambiguos.</a:t>
            </a:r>
          </a:p>
          <a:p>
            <a:r>
              <a:rPr lang="es-ES">
                <a:ea typeface="+mn-lt"/>
                <a:cs typeface="+mn-lt"/>
              </a:rPr>
              <a:t>Proporcionan a los usuarios un contexto dentro del cual pueden comprender mejor la información que necesitan proporcionar.</a:t>
            </a:r>
          </a:p>
          <a:p>
            <a:r>
              <a:rPr lang="es-ES">
                <a:ea typeface="+mn-lt"/>
                <a:cs typeface="+mn-lt"/>
              </a:rPr>
              <a:t>Existe una amplia gama de técnicas de creación de prototipos, desde </a:t>
            </a:r>
            <a:r>
              <a:rPr lang="es-ES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maquetas de papel de los diseños de pantallas</a:t>
            </a:r>
            <a:r>
              <a:rPr lang="es-ES">
                <a:ea typeface="+mn-lt"/>
                <a:cs typeface="+mn-lt"/>
              </a:rPr>
              <a:t> hasta prototipos funcionales del producto de software.</a:t>
            </a:r>
          </a:p>
          <a:p>
            <a:r>
              <a:rPr lang="es-ES">
                <a:ea typeface="+mn-lt"/>
                <a:cs typeface="+mn-lt"/>
              </a:rPr>
              <a:t>Esta técnica presenta una fuerte superposición en sus usos para la obtención de requisitos y para su validación. </a:t>
            </a:r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27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5B4B1C32-5AE2-CA63-8F28-46D6DEE7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41" y="325295"/>
            <a:ext cx="8602717" cy="62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07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F13A16-0304-CB07-19D2-7B70C53F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" sz="5400" b="1">
                <a:ea typeface="+mj-lt"/>
                <a:cs typeface="+mj-lt"/>
              </a:rPr>
              <a:t>Personajes de usuario</a:t>
            </a:r>
            <a:endParaRPr lang="es-ES" sz="5400">
              <a:cs typeface="Calibri Light" panose="020F0302020204030204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7FDB35-E8DC-5132-D287-9D41CFCF8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717" y="2872899"/>
            <a:ext cx="4936315" cy="37824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000">
                <a:ea typeface="+mn-lt"/>
                <a:cs typeface="+mn-lt"/>
              </a:rPr>
              <a:t>Los personajes de usuario son </a:t>
            </a:r>
            <a:r>
              <a:rPr lang="es-ES" sz="20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usuarios arquetípicos</a:t>
            </a:r>
            <a:r>
              <a:rPr lang="es-ES" sz="2000">
                <a:ea typeface="+mn-lt"/>
                <a:cs typeface="+mn-lt"/>
              </a:rPr>
              <a:t> cuyos objetivos y características representan las necesidades de un grupo más grande de usuarios.</a:t>
            </a:r>
          </a:p>
          <a:p>
            <a:r>
              <a:rPr lang="es-ES" sz="2000">
                <a:ea typeface="+mn-lt"/>
                <a:cs typeface="+mn-lt"/>
              </a:rPr>
              <a:t>Por lo general, una Persona se presenta en un documento de una o dos páginas, describiendo patrones de comportamiento, objetivos, habilidades, actitudes e información de antecedentes, así como el entorno en el que opera una persona “de verdad”. </a:t>
            </a:r>
            <a:endParaRPr lang="es-ES" sz="2000">
              <a:cs typeface="Calibri"/>
            </a:endParaRPr>
          </a:p>
        </p:txBody>
      </p:sp>
      <p:pic>
        <p:nvPicPr>
          <p:cNvPr id="4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349A077-0AE0-EA62-0139-8A2A18D3C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1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3430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B8195-31F9-093A-9FB2-BE498C8C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" y="109093"/>
            <a:ext cx="10515600" cy="793115"/>
          </a:xfrm>
        </p:spPr>
        <p:txBody>
          <a:bodyPr/>
          <a:lstStyle/>
          <a:p>
            <a:r>
              <a:rPr lang="en-US" b="1" err="1"/>
              <a:t>Priorización</a:t>
            </a:r>
            <a:r>
              <a:rPr lang="en-US" b="1"/>
              <a:t> de </a:t>
            </a:r>
            <a:r>
              <a:rPr lang="en-US" b="1" err="1"/>
              <a:t>requisitos</a:t>
            </a:r>
            <a:endParaRPr lang="es-419" b="1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D638CF-1894-5517-DC5A-209571AA6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688" y="1384113"/>
            <a:ext cx="10515600" cy="1222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Limitaciones</a:t>
            </a:r>
            <a:r>
              <a:rPr lang="en-US"/>
              <a:t> de </a:t>
            </a:r>
            <a:r>
              <a:rPr lang="en-US" err="1"/>
              <a:t>recursos</a:t>
            </a:r>
          </a:p>
          <a:p>
            <a:r>
              <a:rPr lang="en-US"/>
              <a:t>Corto </a:t>
            </a:r>
            <a:r>
              <a:rPr lang="en-US" err="1"/>
              <a:t>plazo</a:t>
            </a:r>
            <a:r>
              <a:rPr lang="en-US"/>
              <a:t> de </a:t>
            </a:r>
            <a:r>
              <a:rPr lang="en-US" err="1"/>
              <a:t>tiempo</a:t>
            </a:r>
            <a:r>
              <a:rPr lang="en-US"/>
              <a:t> </a:t>
            </a:r>
            <a:r>
              <a:rPr lang="en-US" err="1"/>
              <a:t>hacia</a:t>
            </a:r>
            <a:r>
              <a:rPr lang="en-US"/>
              <a:t> la </a:t>
            </a:r>
            <a:r>
              <a:rPr lang="en-US" err="1"/>
              <a:t>primera</a:t>
            </a:r>
            <a:r>
              <a:rPr lang="en-US"/>
              <a:t> </a:t>
            </a:r>
            <a:r>
              <a:rPr lang="en-US" err="1"/>
              <a:t>entrega</a:t>
            </a:r>
            <a:endParaRPr lang="en-US"/>
          </a:p>
          <a:p>
            <a:endParaRPr lang="es-419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0120CA-9439-0CDA-A7FC-DBD09BCB5A3B}"/>
              </a:ext>
            </a:extLst>
          </p:cNvPr>
          <p:cNvSpPr txBox="1"/>
          <p:nvPr/>
        </p:nvSpPr>
        <p:spPr>
          <a:xfrm>
            <a:off x="297688" y="918590"/>
            <a:ext cx="6175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3200">
                <a:solidFill>
                  <a:schemeClr val="tx2">
                    <a:lumMod val="75000"/>
                  </a:schemeClr>
                </a:solidFill>
              </a:rPr>
              <a:t>Motivo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F05A84-AF13-2E20-E73A-9E7A66F47584}"/>
              </a:ext>
            </a:extLst>
          </p:cNvPr>
          <p:cNvSpPr txBox="1">
            <a:spLocks/>
          </p:cNvSpPr>
          <p:nvPr/>
        </p:nvSpPr>
        <p:spPr>
          <a:xfrm>
            <a:off x="297688" y="3147641"/>
            <a:ext cx="10515600" cy="122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Planificar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 </a:t>
            </a:r>
            <a:r>
              <a:rPr lang="en-US" err="1"/>
              <a:t>desarrollo</a:t>
            </a:r>
            <a:r>
              <a:rPr lang="en-US"/>
              <a:t> del software para </a:t>
            </a:r>
            <a:r>
              <a:rPr lang="en-US" err="1"/>
              <a:t>proporcionar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valor más alto al </a:t>
            </a:r>
            <a:r>
              <a:rPr lang="en-US" err="1"/>
              <a:t>menor</a:t>
            </a:r>
            <a:r>
              <a:rPr lang="en-US"/>
              <a:t> </a:t>
            </a:r>
            <a:r>
              <a:rPr lang="en-US" err="1"/>
              <a:t>costo</a:t>
            </a:r>
            <a:endParaRPr lang="en-US"/>
          </a:p>
          <a:p>
            <a:r>
              <a:rPr lang="en-US" err="1"/>
              <a:t>Equilibrar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alcance</a:t>
            </a:r>
            <a:r>
              <a:rPr lang="en-US"/>
              <a:t> </a:t>
            </a:r>
            <a:r>
              <a:rPr lang="en-US" err="1"/>
              <a:t>deseado</a:t>
            </a:r>
            <a:r>
              <a:rPr lang="en-US"/>
              <a:t> con las </a:t>
            </a:r>
            <a:r>
              <a:rPr lang="en-US" err="1"/>
              <a:t>limitaciones</a:t>
            </a:r>
            <a:r>
              <a:rPr lang="en-US"/>
              <a:t> del </a:t>
            </a:r>
            <a:r>
              <a:rPr lang="en-US" err="1"/>
              <a:t>calendario</a:t>
            </a:r>
            <a:r>
              <a:rPr lang="en-US"/>
              <a:t>, </a:t>
            </a:r>
            <a:r>
              <a:rPr lang="en-US" err="1"/>
              <a:t>presupuesto</a:t>
            </a:r>
            <a:r>
              <a:rPr lang="en-US"/>
              <a:t> y personal</a:t>
            </a:r>
            <a:endParaRPr lang="en-US">
              <a:cs typeface="Calibri"/>
            </a:endParaRPr>
          </a:p>
          <a:p>
            <a:r>
              <a:rPr lang="en-US" err="1"/>
              <a:t>Dejar</a:t>
            </a:r>
            <a:r>
              <a:rPr lang="en-US"/>
              <a:t> </a:t>
            </a:r>
            <a:r>
              <a:rPr lang="en-US" err="1"/>
              <a:t>fuera</a:t>
            </a:r>
            <a:r>
              <a:rPr lang="en-US"/>
              <a:t> o </a:t>
            </a:r>
            <a:r>
              <a:rPr lang="en-US" err="1"/>
              <a:t>atrasar</a:t>
            </a:r>
            <a:r>
              <a:rPr lang="en-US"/>
              <a:t> </a:t>
            </a:r>
            <a:r>
              <a:rPr lang="en-US" err="1"/>
              <a:t>requisitos</a:t>
            </a:r>
            <a:r>
              <a:rPr lang="en-US"/>
              <a:t> de </a:t>
            </a:r>
            <a:r>
              <a:rPr lang="en-US" err="1"/>
              <a:t>baja</a:t>
            </a:r>
            <a:r>
              <a:rPr lang="en-US"/>
              <a:t> </a:t>
            </a:r>
            <a:r>
              <a:rPr lang="en-US" err="1"/>
              <a:t>prioridad</a:t>
            </a:r>
            <a:endParaRPr lang="en-US">
              <a:cs typeface="Calibri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70E215-587C-6C3C-04FA-53C55FC08745}"/>
              </a:ext>
            </a:extLst>
          </p:cNvPr>
          <p:cNvSpPr txBox="1"/>
          <p:nvPr/>
        </p:nvSpPr>
        <p:spPr>
          <a:xfrm>
            <a:off x="297688" y="2622871"/>
            <a:ext cx="617524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419" sz="3200">
                <a:solidFill>
                  <a:schemeClr val="tx2">
                    <a:lumMod val="75000"/>
                  </a:schemeClr>
                </a:solidFill>
              </a:rPr>
              <a:t>¿Por qué priorizar?</a:t>
            </a:r>
            <a:endParaRPr lang="es-419" sz="3200">
              <a:solidFill>
                <a:schemeClr val="tx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AC6110FC-8E62-577B-49E6-3B112177BD56}"/>
              </a:ext>
            </a:extLst>
          </p:cNvPr>
          <p:cNvSpPr txBox="1">
            <a:spLocks/>
          </p:cNvSpPr>
          <p:nvPr/>
        </p:nvSpPr>
        <p:spPr>
          <a:xfrm>
            <a:off x="297688" y="4954791"/>
            <a:ext cx="10515600" cy="122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El </a:t>
            </a:r>
            <a:r>
              <a:rPr lang="en-US" err="1"/>
              <a:t>cliente</a:t>
            </a:r>
            <a:r>
              <a:rPr lang="en-US"/>
              <a:t> </a:t>
            </a:r>
            <a:r>
              <a:rPr lang="en-US" err="1"/>
              <a:t>mismo</a:t>
            </a:r>
            <a:endParaRPr lang="en-US"/>
          </a:p>
          <a:p>
            <a:r>
              <a:rPr lang="en-US"/>
              <a:t>Gerentes de </a:t>
            </a:r>
            <a:r>
              <a:rPr lang="en-US" err="1"/>
              <a:t>proyectos</a:t>
            </a:r>
            <a:endParaRPr lang="en-US"/>
          </a:p>
          <a:p>
            <a:r>
              <a:rPr lang="en-US"/>
              <a:t>Hay </a:t>
            </a:r>
            <a:r>
              <a:rPr lang="en-US" err="1"/>
              <a:t>veces</a:t>
            </a:r>
            <a:r>
              <a:rPr lang="en-US"/>
              <a:t> que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cliente</a:t>
            </a:r>
            <a:r>
              <a:rPr lang="en-US"/>
              <a:t> no </a:t>
            </a:r>
            <a:r>
              <a:rPr lang="en-US" err="1"/>
              <a:t>está</a:t>
            </a:r>
            <a:r>
              <a:rPr lang="en-US"/>
              <a:t> de </a:t>
            </a:r>
            <a:r>
              <a:rPr lang="en-US" err="1"/>
              <a:t>acuerdo</a:t>
            </a:r>
            <a:r>
              <a:rPr lang="en-US"/>
              <a:t> con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gerentes</a:t>
            </a:r>
            <a:r>
              <a:rPr lang="en-US"/>
              <a:t> de </a:t>
            </a:r>
            <a:r>
              <a:rPr lang="en-US" err="1"/>
              <a:t>los</a:t>
            </a:r>
            <a:r>
              <a:rPr lang="en-US"/>
              <a:t> </a:t>
            </a:r>
            <a:r>
              <a:rPr lang="en-US" err="1"/>
              <a:t>proyectos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F1ADEF-E836-C4BE-036E-150826978671}"/>
              </a:ext>
            </a:extLst>
          </p:cNvPr>
          <p:cNvSpPr txBox="1"/>
          <p:nvPr/>
        </p:nvSpPr>
        <p:spPr>
          <a:xfrm>
            <a:off x="297688" y="4370016"/>
            <a:ext cx="617524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419" sz="3200">
                <a:solidFill>
                  <a:schemeClr val="tx2">
                    <a:lumMod val="75000"/>
                  </a:schemeClr>
                </a:solidFill>
              </a:rPr>
              <a:t>¿Quiénes priorizan?</a:t>
            </a:r>
            <a:endParaRPr lang="es-419" sz="3200">
              <a:solidFill>
                <a:schemeClr val="tx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08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B8195-31F9-093A-9FB2-BE498C8C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" y="109093"/>
            <a:ext cx="10515600" cy="793115"/>
          </a:xfrm>
        </p:spPr>
        <p:txBody>
          <a:bodyPr/>
          <a:lstStyle/>
          <a:p>
            <a:r>
              <a:rPr lang="es-419" sz="4400"/>
              <a:t>Criterios para priorizar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F05A84-AF13-2E20-E73A-9E7A66F47584}"/>
              </a:ext>
            </a:extLst>
          </p:cNvPr>
          <p:cNvSpPr txBox="1">
            <a:spLocks/>
          </p:cNvSpPr>
          <p:nvPr/>
        </p:nvSpPr>
        <p:spPr>
          <a:xfrm>
            <a:off x="292608" y="1649542"/>
            <a:ext cx="10515600" cy="3562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Necesidades del cliente y usuarios.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24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s-419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mportancia relativa de los requisitos para los usuarios.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Momento de entrega de las funcionalidades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Requisitos que sirven como predecesores para otros requisitos y otras relaciones entre requisitos.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Qué requisitos deben ser implementados como un grupo.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Costo de cada requisito</a:t>
            </a:r>
          </a:p>
          <a:p>
            <a:endParaRPr lang="es-419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70E215-587C-6C3C-04FA-53C55FC08745}"/>
              </a:ext>
            </a:extLst>
          </p:cNvPr>
          <p:cNvSpPr txBox="1"/>
          <p:nvPr/>
        </p:nvSpPr>
        <p:spPr>
          <a:xfrm>
            <a:off x="292608" y="1064768"/>
            <a:ext cx="11264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419" sz="3200" kern="1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priorización exitosa requiere tener en cuenta seis elementos:</a:t>
            </a:r>
          </a:p>
        </p:txBody>
      </p:sp>
    </p:spTree>
    <p:extLst>
      <p:ext uri="{BB962C8B-B14F-4D97-AF65-F5344CB8AC3E}">
        <p14:creationId xmlns:p14="http://schemas.microsoft.com/office/powerpoint/2010/main" val="1444986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B8195-31F9-093A-9FB2-BE498C8C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" y="109093"/>
            <a:ext cx="10515600" cy="793115"/>
          </a:xfrm>
        </p:spPr>
        <p:txBody>
          <a:bodyPr/>
          <a:lstStyle/>
          <a:p>
            <a:r>
              <a:rPr lang="en-US" err="1"/>
              <a:t>Técnicas</a:t>
            </a:r>
            <a:r>
              <a:rPr lang="en-US"/>
              <a:t> de priorización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D638CF-1894-5517-DC5A-209571AA6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" y="1282272"/>
            <a:ext cx="10515600" cy="12223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Grupo de </a:t>
            </a:r>
            <a:r>
              <a:rPr lang="en-US" err="1"/>
              <a:t>interesados</a:t>
            </a:r>
            <a:r>
              <a:rPr lang="en-US"/>
              <a:t> </a:t>
            </a:r>
            <a:r>
              <a:rPr lang="en-US" err="1"/>
              <a:t>elabora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lista</a:t>
            </a:r>
            <a:r>
              <a:rPr lang="en-US"/>
              <a:t> de </a:t>
            </a:r>
            <a:r>
              <a:rPr lang="en-US" err="1"/>
              <a:t>requisitos</a:t>
            </a:r>
            <a:r>
              <a:rPr lang="en-US"/>
              <a:t> y </a:t>
            </a:r>
            <a:r>
              <a:rPr lang="en-US" err="1"/>
              <a:t>deciden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dentro</a:t>
            </a:r>
            <a:r>
              <a:rPr lang="en-US"/>
              <a:t> o </a:t>
            </a:r>
            <a:r>
              <a:rPr lang="en-US" err="1"/>
              <a:t>fuera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Los que </a:t>
            </a:r>
            <a:r>
              <a:rPr lang="en-US" err="1"/>
              <a:t>quedan</a:t>
            </a:r>
            <a:r>
              <a:rPr lang="en-US"/>
              <a:t> </a:t>
            </a:r>
            <a:r>
              <a:rPr lang="en-US" err="1"/>
              <a:t>fuera</a:t>
            </a:r>
            <a:r>
              <a:rPr lang="en-US"/>
              <a:t> se </a:t>
            </a:r>
            <a:r>
              <a:rPr lang="en-US" err="1"/>
              <a:t>pueden</a:t>
            </a:r>
            <a:r>
              <a:rPr lang="en-US"/>
              <a:t> </a:t>
            </a:r>
            <a:r>
              <a:rPr lang="en-US" err="1"/>
              <a:t>volver</a:t>
            </a:r>
            <a:r>
              <a:rPr lang="en-US"/>
              <a:t> a considerer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futuras</a:t>
            </a:r>
            <a:r>
              <a:rPr lang="en-US"/>
              <a:t> </a:t>
            </a:r>
            <a:r>
              <a:rPr lang="en-US" err="1"/>
              <a:t>versiones</a:t>
            </a:r>
            <a:endParaRPr lang="es-419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70E215-587C-6C3C-04FA-53C55FC08745}"/>
              </a:ext>
            </a:extLst>
          </p:cNvPr>
          <p:cNvSpPr txBox="1"/>
          <p:nvPr/>
        </p:nvSpPr>
        <p:spPr>
          <a:xfrm>
            <a:off x="127000" y="820449"/>
            <a:ext cx="11264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419" sz="3200" kern="1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Dentro o fuera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76F40B2-38D5-89E1-7E69-588F5C8E4E56}"/>
              </a:ext>
            </a:extLst>
          </p:cNvPr>
          <p:cNvSpPr txBox="1">
            <a:spLocks/>
          </p:cNvSpPr>
          <p:nvPr/>
        </p:nvSpPr>
        <p:spPr>
          <a:xfrm>
            <a:off x="94488" y="3372946"/>
            <a:ext cx="10515600" cy="122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Se </a:t>
            </a:r>
            <a:r>
              <a:rPr lang="en-US" err="1"/>
              <a:t>compara</a:t>
            </a:r>
            <a:r>
              <a:rPr lang="en-US"/>
              <a:t> un par de </a:t>
            </a:r>
            <a:r>
              <a:rPr lang="en-US" err="1"/>
              <a:t>requisitos</a:t>
            </a:r>
            <a:r>
              <a:rPr lang="en-US"/>
              <a:t> para </a:t>
            </a:r>
            <a:r>
              <a:rPr lang="en-US" err="1"/>
              <a:t>ver</a:t>
            </a:r>
            <a:r>
              <a:rPr lang="en-US"/>
              <a:t> </a:t>
            </a:r>
            <a:r>
              <a:rPr lang="en-US" err="1"/>
              <a:t>cuál</a:t>
            </a:r>
            <a:r>
              <a:rPr lang="en-US"/>
              <a:t> </a:t>
            </a:r>
            <a:r>
              <a:rPr lang="en-US" err="1"/>
              <a:t>tiene</a:t>
            </a:r>
            <a:r>
              <a:rPr lang="en-US"/>
              <a:t> mayor </a:t>
            </a:r>
            <a:r>
              <a:rPr lang="en-US" err="1"/>
              <a:t>prioridad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Es </a:t>
            </a:r>
            <a:r>
              <a:rPr lang="en-US" err="1"/>
              <a:t>difícil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se </a:t>
            </a:r>
            <a:r>
              <a:rPr lang="en-US" err="1"/>
              <a:t>tiene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gran </a:t>
            </a:r>
            <a:r>
              <a:rPr lang="en-US" err="1"/>
              <a:t>cantidad</a:t>
            </a:r>
            <a:r>
              <a:rPr lang="en-US"/>
              <a:t> </a:t>
            </a:r>
            <a:endParaRPr lang="en-US"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DD671AD-DF67-A6B8-48CC-B21B0293C597}"/>
              </a:ext>
            </a:extLst>
          </p:cNvPr>
          <p:cNvSpPr txBox="1"/>
          <p:nvPr/>
        </p:nvSpPr>
        <p:spPr>
          <a:xfrm>
            <a:off x="94488" y="2884711"/>
            <a:ext cx="11264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419" sz="3200" kern="1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Comparación por parejas y ordenamiento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1533121-2D2D-57F1-4C20-56E97805A17C}"/>
              </a:ext>
            </a:extLst>
          </p:cNvPr>
          <p:cNvSpPr txBox="1">
            <a:spLocks/>
          </p:cNvSpPr>
          <p:nvPr/>
        </p:nvSpPr>
        <p:spPr>
          <a:xfrm>
            <a:off x="94488" y="5216986"/>
            <a:ext cx="10515600" cy="122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generan</a:t>
            </a:r>
            <a:r>
              <a:rPr lang="en-US"/>
              <a:t> 3 </a:t>
            </a:r>
            <a:r>
              <a:rPr lang="en-US" err="1"/>
              <a:t>categorías</a:t>
            </a:r>
            <a:r>
              <a:rPr lang="en-US"/>
              <a:t> para </a:t>
            </a:r>
            <a:r>
              <a:rPr lang="en-US" err="1"/>
              <a:t>priorizar</a:t>
            </a:r>
            <a:r>
              <a:rPr lang="en-US"/>
              <a:t>: </a:t>
            </a:r>
            <a:r>
              <a:rPr lang="en-US" err="1"/>
              <a:t>alta</a:t>
            </a:r>
            <a:r>
              <a:rPr lang="en-US"/>
              <a:t>, media y </a:t>
            </a:r>
            <a:r>
              <a:rPr lang="en-US" err="1"/>
              <a:t>baja</a:t>
            </a:r>
            <a:endParaRPr lang="en-US"/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toma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cuenta</a:t>
            </a:r>
            <a:r>
              <a:rPr lang="en-US"/>
              <a:t> la </a:t>
            </a:r>
            <a:r>
              <a:rPr lang="en-US" err="1"/>
              <a:t>importancia</a:t>
            </a:r>
            <a:r>
              <a:rPr lang="en-US"/>
              <a:t> y la </a:t>
            </a:r>
            <a:r>
              <a:rPr lang="en-US" err="1"/>
              <a:t>urgencia</a:t>
            </a:r>
            <a:endParaRPr lang="en-US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Es </a:t>
            </a:r>
            <a:r>
              <a:rPr lang="en-US" err="1"/>
              <a:t>importante</a:t>
            </a:r>
            <a:r>
              <a:rPr lang="en-US"/>
              <a:t> </a:t>
            </a:r>
            <a:r>
              <a:rPr lang="en-US" err="1"/>
              <a:t>incluir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documento</a:t>
            </a:r>
            <a:r>
              <a:rPr lang="en-US"/>
              <a:t> de </a:t>
            </a:r>
            <a:r>
              <a:rPr lang="en-US" err="1"/>
              <a:t>especificación</a:t>
            </a:r>
            <a:r>
              <a:rPr lang="en-US"/>
              <a:t> de </a:t>
            </a:r>
            <a:r>
              <a:rPr lang="en-US" err="1"/>
              <a:t>requisitos</a:t>
            </a:r>
            <a:r>
              <a:rPr lang="en-US"/>
              <a:t> la </a:t>
            </a:r>
            <a:r>
              <a:rPr lang="en-US" err="1"/>
              <a:t>definición</a:t>
            </a:r>
            <a:r>
              <a:rPr lang="en-US"/>
              <a:t> de las </a:t>
            </a:r>
            <a:r>
              <a:rPr lang="en-US" err="1"/>
              <a:t>categorías</a:t>
            </a:r>
            <a:endParaRPr lang="en-US" err="1">
              <a:cs typeface="Calibr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6A6F3A2-39F1-6D58-E606-91BBB5C7C9D6}"/>
              </a:ext>
            </a:extLst>
          </p:cNvPr>
          <p:cNvSpPr txBox="1"/>
          <p:nvPr/>
        </p:nvSpPr>
        <p:spPr>
          <a:xfrm>
            <a:off x="94488" y="4728751"/>
            <a:ext cx="11264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419" sz="3200" kern="1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Escala de 3 niveles</a:t>
            </a:r>
          </a:p>
        </p:txBody>
      </p:sp>
    </p:spTree>
    <p:extLst>
      <p:ext uri="{BB962C8B-B14F-4D97-AF65-F5344CB8AC3E}">
        <p14:creationId xmlns:p14="http://schemas.microsoft.com/office/powerpoint/2010/main" val="4249330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B8195-31F9-093A-9FB2-BE498C8C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" y="109093"/>
            <a:ext cx="10515600" cy="793115"/>
          </a:xfrm>
        </p:spPr>
        <p:txBody>
          <a:bodyPr/>
          <a:lstStyle/>
          <a:p>
            <a:r>
              <a:rPr lang="en-US" err="1"/>
              <a:t>Técnicas</a:t>
            </a:r>
            <a:r>
              <a:rPr lang="en-US"/>
              <a:t> de </a:t>
            </a:r>
            <a:r>
              <a:rPr lang="en-US" err="1"/>
              <a:t>priorización</a:t>
            </a:r>
            <a:endParaRPr lang="es-419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D638CF-1894-5517-DC5A-209571AA6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" y="1282271"/>
            <a:ext cx="10515600" cy="272584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/>
              <a:t>Debe (</a:t>
            </a:r>
            <a:r>
              <a:rPr lang="es-419" err="1"/>
              <a:t>Must</a:t>
            </a:r>
            <a:r>
              <a:rPr lang="es-419"/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/>
              <a:t>Debería (</a:t>
            </a:r>
            <a:r>
              <a:rPr lang="es-419" err="1"/>
              <a:t>Should</a:t>
            </a:r>
            <a:r>
              <a:rPr lang="es-419"/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/>
              <a:t>Podría (</a:t>
            </a:r>
            <a:r>
              <a:rPr lang="es-419" err="1"/>
              <a:t>Could</a:t>
            </a:r>
            <a:r>
              <a:rPr lang="es-419"/>
              <a:t>)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419"/>
              <a:t>No (</a:t>
            </a:r>
            <a:r>
              <a:rPr lang="es-419" err="1"/>
              <a:t>Won’t</a:t>
            </a:r>
            <a:r>
              <a:rPr lang="es-419"/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70E215-587C-6C3C-04FA-53C55FC08745}"/>
              </a:ext>
            </a:extLst>
          </p:cNvPr>
          <p:cNvSpPr txBox="1"/>
          <p:nvPr/>
        </p:nvSpPr>
        <p:spPr>
          <a:xfrm>
            <a:off x="127000" y="820449"/>
            <a:ext cx="11264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419" sz="3200" kern="1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Escala de 4 niveles: </a:t>
            </a:r>
            <a:r>
              <a:rPr lang="es-419" sz="3200" kern="100" err="1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MoSCoW</a:t>
            </a:r>
            <a:endParaRPr lang="es-419" sz="3200" kern="10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6A6F3A2-39F1-6D58-E606-91BBB5C7C9D6}"/>
              </a:ext>
            </a:extLst>
          </p:cNvPr>
          <p:cNvSpPr txBox="1"/>
          <p:nvPr/>
        </p:nvSpPr>
        <p:spPr>
          <a:xfrm>
            <a:off x="0" y="4228023"/>
            <a:ext cx="11264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419" sz="3200" kern="1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Experimento de $100</a:t>
            </a:r>
          </a:p>
        </p:txBody>
      </p:sp>
    </p:spTree>
    <p:extLst>
      <p:ext uri="{BB962C8B-B14F-4D97-AF65-F5344CB8AC3E}">
        <p14:creationId xmlns:p14="http://schemas.microsoft.com/office/powerpoint/2010/main" val="1598796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F6367BCD-93E5-3DF2-7386-C6030AAA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23" y="6585"/>
            <a:ext cx="6816607" cy="68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2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09853CC-E14C-2053-6094-2E279E627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157" y="1497496"/>
            <a:ext cx="9819860" cy="4227443"/>
          </a:xfrm>
        </p:spPr>
        <p:txBody>
          <a:bodyPr/>
          <a:lstStyle/>
          <a:p>
            <a:r>
              <a:rPr lang="es-ES" sz="2400" b="0" i="0">
                <a:effectLst/>
                <a:latin typeface="Arial" panose="020B0604020202020204" pitchFamily="34" charset="0"/>
              </a:rPr>
              <a:t>Es esencial que todas las fuentes de requisitos potenciales sean identificadas y evaluadas algunos ejemplos de ellas:</a:t>
            </a:r>
            <a:br>
              <a:rPr lang="es-ES" sz="2400" b="0" i="0">
                <a:effectLst/>
                <a:latin typeface="Arial" panose="020B0604020202020204" pitchFamily="34" charset="0"/>
              </a:rPr>
            </a:br>
            <a:endParaRPr lang="es-ES" sz="2400" b="0" i="0">
              <a:effectLst/>
              <a:latin typeface="Arial" panose="020B0604020202020204" pitchFamily="34" charset="0"/>
            </a:endParaRPr>
          </a:p>
          <a:p>
            <a:r>
              <a:rPr lang="es-ES" sz="2400" b="0" i="0">
                <a:effectLst/>
                <a:latin typeface="Arial" panose="020B0604020202020204" pitchFamily="34" charset="0"/>
              </a:rPr>
              <a:t>◦Usuarios y otros interesados.</a:t>
            </a:r>
            <a:br>
              <a:rPr lang="es-ES" sz="2400" b="0" i="0">
                <a:effectLst/>
                <a:latin typeface="Arial" panose="020B0604020202020204" pitchFamily="34" charset="0"/>
              </a:rPr>
            </a:br>
            <a:r>
              <a:rPr lang="es-ES" sz="2400" b="0" i="0">
                <a:effectLst/>
                <a:latin typeface="Arial" panose="020B0604020202020204" pitchFamily="34" charset="0"/>
              </a:rPr>
              <a:t>◦Dominio del problema.</a:t>
            </a:r>
            <a:br>
              <a:rPr lang="es-ES" sz="2400" b="0" i="0">
                <a:effectLst/>
                <a:latin typeface="Arial" panose="020B0604020202020204" pitchFamily="34" charset="0"/>
              </a:rPr>
            </a:br>
            <a:r>
              <a:rPr lang="es-ES" sz="2400" b="0" i="0">
                <a:effectLst/>
                <a:latin typeface="Arial" panose="020B0604020202020204" pitchFamily="34" charset="0"/>
              </a:rPr>
              <a:t>◦Reglas de negocio.</a:t>
            </a:r>
          </a:p>
          <a:p>
            <a:r>
              <a:rPr lang="es-ES" sz="2400" b="0" i="0">
                <a:effectLst/>
                <a:latin typeface="Arial" panose="020B0604020202020204" pitchFamily="34" charset="0"/>
              </a:rPr>
              <a:t>◦Entorno operativo.</a:t>
            </a:r>
          </a:p>
          <a:p>
            <a:r>
              <a:rPr lang="es-ES" sz="2400" b="0" i="0">
                <a:effectLst/>
                <a:latin typeface="Arial" panose="020B0604020202020204" pitchFamily="34" charset="0"/>
              </a:rPr>
              <a:t>◦Entorno organizacional.</a:t>
            </a:r>
          </a:p>
          <a:p>
            <a:endParaRPr lang="es-UY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F78BE78-6073-183D-45E4-95C857AFDDE8}"/>
              </a:ext>
            </a:extLst>
          </p:cNvPr>
          <p:cNvSpPr txBox="1"/>
          <p:nvPr/>
        </p:nvSpPr>
        <p:spPr>
          <a:xfrm>
            <a:off x="954157" y="546798"/>
            <a:ext cx="9263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sz="4000" b="1" i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Fuentes de elicitación:</a:t>
            </a:r>
            <a:endParaRPr lang="es-UY" sz="4000" b="1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809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45EC4-F4DE-6720-4F4F-0E5434B6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b="1" u="sng">
                <a:solidFill>
                  <a:schemeClr val="bg1"/>
                </a:solidFill>
                <a:highlight>
                  <a:srgbClr val="FFFF00"/>
                </a:highlight>
                <a:latin typeface="+mn-lt"/>
              </a:rPr>
              <a:t>Características de la elicitación: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6A8BF-07FE-64EC-4116-E929C7CAD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>
                <a:solidFill>
                  <a:schemeClr val="tx1">
                    <a:lumMod val="95000"/>
                  </a:schemeClr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Al ejecutar el proceso de elicitación </a:t>
            </a:r>
            <a:r>
              <a:rPr lang="es-ES" u="sng">
                <a:solidFill>
                  <a:schemeClr val="bg1"/>
                </a:solidFill>
                <a:effectLst/>
                <a:highlight>
                  <a:srgbClr val="FF00FF"/>
                </a:highlight>
                <a:ea typeface="Verdana" panose="020B0604030504040204" pitchFamily="34" charset="0"/>
                <a:cs typeface="Verdana" panose="020B0604030504040204" pitchFamily="34" charset="0"/>
              </a:rPr>
              <a:t>se obtienen los requisitos del negocio, del sistema, de usuarios; así como las reglas del negocio, las restricciones y los atributos de calidad esperados. </a:t>
            </a:r>
          </a:p>
          <a:p>
            <a:pPr marL="0" indent="0">
              <a:buNone/>
            </a:pPr>
            <a:r>
              <a:rPr lang="es-ES" b="0" i="0">
                <a:effectLst/>
              </a:rPr>
              <a:t>Este proceso debe ser útil para definir el alcance del proyecto.</a:t>
            </a:r>
          </a:p>
          <a:p>
            <a:pPr marL="0" indent="0">
              <a:buNone/>
            </a:pPr>
            <a:r>
              <a:rPr lang="es-ES">
                <a:solidFill>
                  <a:schemeClr val="tx1">
                    <a:lumMod val="95000"/>
                  </a:schemeClr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Todos estos requisitos deben expresarse en un documento de especificación de requisitos funcionales y no funcionales, esto es importante porque es la guía sobre la que se desarrollan las demás etapas de la ingeniería de requisitos, que a su vez </a:t>
            </a:r>
            <a:r>
              <a:rPr lang="es-ES" u="sng">
                <a:solidFill>
                  <a:schemeClr val="tx1">
                    <a:lumMod val="95000"/>
                  </a:schemeClr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es la base para realizar las demás fases del ciclo de vida del producto</a:t>
            </a:r>
            <a:r>
              <a:rPr lang="es-ES">
                <a:solidFill>
                  <a:schemeClr val="tx1">
                    <a:lumMod val="95000"/>
                  </a:schemeClr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endParaRPr lang="es-UY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4822A-F922-6D56-F48C-401F0287C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b="1">
                <a:solidFill>
                  <a:schemeClr val="bg1"/>
                </a:solidFill>
                <a:highlight>
                  <a:srgbClr val="FFFF00"/>
                </a:highlight>
                <a:latin typeface="+mn-lt"/>
              </a:rPr>
              <a:t>Características de la elicitación.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32430F-72BB-3B32-1CB4-D0F6674F9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0" i="0">
                <a:effectLst/>
              </a:rPr>
              <a:t>Uno de los principios fundamentales de un buen proceso de obtención de requisitos es el de la </a:t>
            </a:r>
            <a:r>
              <a:rPr lang="es-ES" b="0" i="0" u="sng">
                <a:solidFill>
                  <a:schemeClr val="bg1"/>
                </a:solidFill>
                <a:effectLst/>
                <a:highlight>
                  <a:srgbClr val="FF00FF"/>
                </a:highlight>
              </a:rPr>
              <a:t>comunicación efectiva</a:t>
            </a:r>
            <a:r>
              <a:rPr lang="es-ES" b="0" i="0">
                <a:solidFill>
                  <a:schemeClr val="bg1"/>
                </a:solidFill>
                <a:effectLst/>
                <a:highlight>
                  <a:srgbClr val="FF00FF"/>
                </a:highlight>
              </a:rPr>
              <a:t> </a:t>
            </a:r>
            <a:r>
              <a:rPr lang="es-ES" b="0" i="0">
                <a:effectLst/>
              </a:rPr>
              <a:t>entre las diversas partes interesadas.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La elicitación de requisitos es una actividad principalmente de carácter social, mucho más que tecnológico</a:t>
            </a:r>
            <a:endParaRPr lang="es-UY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Los </a:t>
            </a:r>
            <a:r>
              <a:rPr lang="es-ES" u="sng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problemas</a:t>
            </a:r>
            <a:r>
              <a:rPr lang="es-ES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 que se plantean son por tanto de </a:t>
            </a:r>
            <a:r>
              <a:rPr lang="es-ES" u="sng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naturaleza psicológica y social, más que técnicos.</a:t>
            </a:r>
            <a:endParaRPr lang="es-UY" u="sng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8216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E4564-E48B-6964-95A1-66D26B0E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Y" b="1">
                <a:solidFill>
                  <a:schemeClr val="bg1"/>
                </a:solidFill>
                <a:effectLst/>
                <a:highlight>
                  <a:srgbClr val="FFFF00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Principales problemas de Elicitación :</a:t>
            </a:r>
            <a:endParaRPr lang="es-UY">
              <a:solidFill>
                <a:schemeClr val="bg1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203579-225B-EFA3-3C33-8B0F37DB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843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b="1" u="sng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Problemas de articulación</a:t>
            </a:r>
            <a:endParaRPr lang="es-UY" sz="1800" b="1" u="sng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Dificultad para expresar claramente las necesidades. 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ser conscientes de sus propias necesidades. 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entender como la tecnología puede ayudar. 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tomar decisiones por no poder prever las consecuencias, no entender las alternativas o no tener una visión global.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UY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5FAF605-049F-6ADC-F974-4158C8571A64}"/>
              </a:ext>
            </a:extLst>
          </p:cNvPr>
          <p:cNvSpPr txBox="1">
            <a:spLocks/>
          </p:cNvSpPr>
          <p:nvPr/>
        </p:nvSpPr>
        <p:spPr>
          <a:xfrm>
            <a:off x="5589104" y="1825625"/>
            <a:ext cx="418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b="1" u="sng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Problemas de comunicación</a:t>
            </a:r>
            <a:endParaRPr lang="es-UY" sz="1800" u="sng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Cultura y vocabulario diferentes. 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Intereses distintos en el sistema a desarrollar. 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Medios de comunicación inadecuados (</a:t>
            </a:r>
            <a:r>
              <a:rPr lang="es-ES" sz="180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p.e</a:t>
            </a: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diagramas que no entienden los clientes y usuarios).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Conflictos personales o políticos.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1798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203579-225B-EFA3-3C33-8B0F37DB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394390"/>
            <a:ext cx="4184374" cy="435133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1" u="sng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Limitaciones cognitivas </a:t>
            </a:r>
            <a:endParaRPr lang="es-UY" sz="1800" u="sng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conocer el dominio del problema. 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Hacer suposiciones sobre el dominio del problema.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Hacer suposiciones sobre aspectos tecnológicos.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Hacer simplificaciones excesivas. 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UY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5FAF605-049F-6ADC-F974-4158C8571A64}"/>
              </a:ext>
            </a:extLst>
          </p:cNvPr>
          <p:cNvSpPr txBox="1">
            <a:spLocks/>
          </p:cNvSpPr>
          <p:nvPr/>
        </p:nvSpPr>
        <p:spPr>
          <a:xfrm>
            <a:off x="5302528" y="394391"/>
            <a:ext cx="4184374" cy="303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b="1" u="sng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Conducta humana </a:t>
            </a:r>
            <a:endParaRPr lang="es-UY" sz="1800" u="sng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Conflictos y ambigüedades en los roles de los participantes. 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Pasividad de clientes, usuarios o ingenieros de requisitos.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Temor a que el nuevo sistema lo deje sin trabajo.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UY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4C92771-1D29-074D-856C-2196AB596704}"/>
              </a:ext>
            </a:extLst>
          </p:cNvPr>
          <p:cNvSpPr txBox="1">
            <a:spLocks/>
          </p:cNvSpPr>
          <p:nvPr/>
        </p:nvSpPr>
        <p:spPr>
          <a:xfrm>
            <a:off x="458857" y="3909394"/>
            <a:ext cx="10354916" cy="2796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b="1" u="sng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Técnicos</a:t>
            </a:r>
            <a:endParaRPr lang="es-UY" sz="1800" u="sng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Complejidad del dominio del problema.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Cambios en los requisitos .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Cambios en hardware y software, reduciendo el coste. 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Múltiples fuentes de requisitos. 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Fuentes de información poco claras</a:t>
            </a:r>
            <a:endParaRPr lang="es-UY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9089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D9BE94DF-E25C-4C69-57DF-141D0D3A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45" y="2834"/>
            <a:ext cx="9959109" cy="684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01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C2F375F8ADC5F41B01B2DED2C2E46C3" ma:contentTypeVersion="4" ma:contentTypeDescription="Crear nuevo documento." ma:contentTypeScope="" ma:versionID="3aee05267e78c2e81feafd6cceb613ba">
  <xsd:schema xmlns:xsd="http://www.w3.org/2001/XMLSchema" xmlns:xs="http://www.w3.org/2001/XMLSchema" xmlns:p="http://schemas.microsoft.com/office/2006/metadata/properties" xmlns:ns2="89b88daf-efb9-4c2f-b62d-f0ecf92c6e6a" xmlns:ns3="ab4d398e-6cee-4195-a715-e0045c9d071b" targetNamespace="http://schemas.microsoft.com/office/2006/metadata/properties" ma:root="true" ma:fieldsID="d7b5651f0872322b9c5219abf63ad756" ns2:_="" ns3:_="">
    <xsd:import namespace="89b88daf-efb9-4c2f-b62d-f0ecf92c6e6a"/>
    <xsd:import namespace="ab4d398e-6cee-4195-a715-e0045c9d07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88daf-efb9-4c2f-b62d-f0ecf92c6e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4d398e-6cee-4195-a715-e0045c9d07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D52BAF-1E8B-4169-AE07-58405D69EC59}"/>
</file>

<file path=customXml/itemProps2.xml><?xml version="1.0" encoding="utf-8"?>
<ds:datastoreItem xmlns:ds="http://schemas.openxmlformats.org/officeDocument/2006/customXml" ds:itemID="{E3C9ABE7-40C2-4F78-9312-87A169530A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0B668E-74C4-4F6D-A72F-4F626A185A92}">
  <ds:schemaRefs>
    <ds:schemaRef ds:uri="caac237d-dd55-46a3-b8c8-e2b4c3ce9f4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Elicitación y Priorización de Requerimientos  </vt:lpstr>
      <vt:lpstr>¿Qué es la eliciatación?</vt:lpstr>
      <vt:lpstr>PowerPoint Presentation</vt:lpstr>
      <vt:lpstr>PowerPoint Presentation</vt:lpstr>
      <vt:lpstr>Características de la elicitación:</vt:lpstr>
      <vt:lpstr>Características de la elicitación.</vt:lpstr>
      <vt:lpstr>Principales problemas de Elicitación :</vt:lpstr>
      <vt:lpstr>PowerPoint Presentation</vt:lpstr>
      <vt:lpstr>PowerPoint Presentation</vt:lpstr>
      <vt:lpstr>Identificar las clases de usuario y sus características</vt:lpstr>
      <vt:lpstr>PowerPoint Presentation</vt:lpstr>
      <vt:lpstr>Técnicas para elicitación</vt:lpstr>
      <vt:lpstr>PowerPoint Presentation</vt:lpstr>
      <vt:lpstr>PowerPoint Presentation</vt:lpstr>
      <vt:lpstr>Las técnicas de elicitación incluyen</vt:lpstr>
      <vt:lpstr>Las actividades facilitadas se centran en descubrir las necesidades de negocios y de los usuarios</vt:lpstr>
      <vt:lpstr>PowerPoint Presentation</vt:lpstr>
      <vt:lpstr>Actividades independientes</vt:lpstr>
      <vt:lpstr>Entrevistas</vt:lpstr>
      <vt:lpstr>Entrevistas cerradas</vt:lpstr>
      <vt:lpstr>Entrevistas abiertas</vt:lpstr>
      <vt:lpstr>Taller (workshop)</vt:lpstr>
      <vt:lpstr>PowerPoint Presentation</vt:lpstr>
      <vt:lpstr>Cuestionarios</vt:lpstr>
      <vt:lpstr>PowerPoint Presentation</vt:lpstr>
      <vt:lpstr>Análisis de interfaces de usuario</vt:lpstr>
      <vt:lpstr>PowerPoint Presentation</vt:lpstr>
      <vt:lpstr>Análisis de documentos</vt:lpstr>
      <vt:lpstr>PowerPoint Presentation</vt:lpstr>
      <vt:lpstr>Prototipos</vt:lpstr>
      <vt:lpstr>PowerPoint Presentation</vt:lpstr>
      <vt:lpstr>PowerPoint Presentation</vt:lpstr>
      <vt:lpstr>Personajes de usuario</vt:lpstr>
      <vt:lpstr>Priorización de requisitos</vt:lpstr>
      <vt:lpstr>Criterios para priorizar</vt:lpstr>
      <vt:lpstr>Técnicas de priorización</vt:lpstr>
      <vt:lpstr>Técnicas de priorización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2023-04-05T13:32:38Z</dcterms:created>
  <dcterms:modified xsi:type="dcterms:W3CDTF">2023-04-11T11:10:51Z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0x01010064D6C0E342E671408586D04069C2493B</vt:lpwstr>
  </property>
</Properties>
</file>